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2A64CF-6FB2-44A6-ADF1-7105E2CEF5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2615D-06BF-4420-BD8E-A87E8452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898AF-96D1-4CC8-8D5A-144E5F90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293A3-C448-4319-A274-381957261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A3E92-0FB7-4494-9AC0-247C4BF5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338BB-EF81-4694-ADE7-B3E12DA1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E367B-5357-442A-8849-3A3472E7B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D7C9D-75EA-48EB-B4C3-14404A89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66085-7544-41C8-A93E-D4774F797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6191A-A457-404E-85B0-7539B059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FAF74-F8E9-4432-8D2C-6B759E8E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537AA-5A21-41DE-8942-A1BFCE552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FCABB8-42CA-4CAF-B008-0E41FAD384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B08114-5F41-4323-B60D-827D92E832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0052014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疤痕子宫教学查房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疤痕子宫的定义和病因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疤痕子宫的预防与护理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疤痕子宫的康复与远期观察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疤痕子宫的定义和病因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什么是疤痕子宫？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疤痕子宫是子宫内壁发生瘢痕组织形成的情况，可能是由于剖宫产、子宫肌瘤手术等原因所致。这种情况会导致子宫内壁形成瘢痕，影响子宫的生理功能。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疤痕子宫的诊断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疤痕子宫可以通过超声检查、子宫造影、宫腔镜检查等方法进行诊断。这些方法可以帮助医生确定患者是否患有疤痕子宫，并进一步制定治疗方案。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4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疤痕子宫的临床表现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疤痕子宫的疼痛表现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疤痕子宫常表现为子宫区域的长期隐痛或阵发性绞痛，对患者造成困扰。这种疼痛可以影响生活质量，并需要及时治疗。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疤痕子宫是一种常见的妇科疾病，临床表现复杂。它可能表现为疼痛、月经异常、不孕等症状，需要及时诊治。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疤痕子宫的治疗方法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药物治疗是治疗疤痕子宫常见的方法。激素治疗和中药调理是常用的药物治疗手段，可以帮助减轻症状并促进子宫康复。患者在医生指导下，在必要时可以选择药物治疗来改善疤痕子宫的情况。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均衡饮食有助于维持身体健康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减轻压力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减轻压力可以有效缓解症状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定期检查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定期检查有助于及时发现并处理问题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保守治疗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适当休息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充足的休息是帮助疤痕子宫恢复的重要因素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https://d.book118.com/887050052014006055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疤痕子宫教学查房</vt:lpstr>
      <vt:lpstr>目录</vt:lpstr>
      <vt:lpstr>第一章 疤痕子宫的定义和病因</vt:lpstr>
      <vt:lpstr> </vt:lpstr>
      <vt:lpstr>疤痕子宫的诊断</vt:lpstr>
      <vt:lpstr>第2章 疤痕子宫的临床表现</vt:lpstr>
      <vt:lpstr> </vt:lpstr>
      <vt:lpstr>总结</vt:lpstr>
      <vt:lpstr>第3章 疤痕子宫的治疗方法</vt:lpstr>
      <vt:lpstr> </vt:lpstr>
      <vt:lpstr>保守治疗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2024-09-29T16:47:17.615</cp:lastPrinted>
  <dcterms:created xsi:type="dcterms:W3CDTF">2024-09-29T08:47:17Z</dcterms:created>
  <dcterms:modified xsi:type="dcterms:W3CDTF">2024-09-29T08:47:19Z</dcterms:modified>
</cp:coreProperties>
</file>