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AD5DC-BA2C-499B-A680-3EFCD12E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9BE74-ED1D-4172-95A4-A2ED26375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490EA-241B-4624-88CC-B5BBC09C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940B8-73FE-4588-9D42-F556F2D0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FEA400-A369-4896-B433-1314F4B64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E98BD-7393-43D8-B24A-5C75E67FF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254EA-4E7C-4282-A37C-099DE323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151B9-7008-4FA0-B6EC-728AE995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1E859-65A9-4D05-8E13-36849974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C2EAC-F7DB-46F9-A0F8-409D5EA6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0EF29-11B4-4730-9864-F77E45FB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50163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道德建设的实践经验与案例分析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推动道德建设持续发展的思考与建议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1" r="42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道德建设是指通过教育、引导、规范等手段，提高人们的道德素质，培养人们的道德情感，形成符合社会发展要求的良好道德风尚。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道德建设包括个人品德、家庭美德、职业道德、社会公德等多个方面，涉及人们的思想、行为、情感等各个领域。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道德建设能够调节社会关系，减少社会矛盾和冲突，增进人们之间的信任和理解，促进社会和谐稳定。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000" r="21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道德建设能够提高人们的诚信意识和责任感，促进市场经济的健康发展，增强经济活力。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道德建设能够展示一个国家的文明程度和民族精神，提高国家的国际形象和软实力。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道德建设的目标与任务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培养“四有”新人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道德建设的目标是培养有理想、有道德、有文化、有纪律的社会主义新人，使人们具备高尚的道德品质和良好的行为习惯。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加强法治建设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道德建设需要与法治建设相结合，通过法律和道德的双重约束，规范人们的行为，维护社会秩序和公平正义。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弘扬社会主义核心价值观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道德建设的任务是弘扬社会主义核心价值观，倡导富强、民主、文明、和谐等价值观念，引导人们树立正确的世界观、人生观和价值观。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推动社会公益事业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道德建设需要积极推动社会公益事业的发展，倡导无私奉献和互助友爱的精神，营造温馨和谐的社会氛围。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遵守公共秩序，尊重他人，以礼待人，注重个人形象和言行举止。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珍惜公共资源，不损坏公共设施，不乱涂乱画。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倡导绿色生活，减少污染，节约资源，保护生态环境。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遵守国家法律法规，维护社会公正和法治秩序。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文明礼貌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爱护公物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保护环境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遵纪守法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225" r="2122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7307" b="73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热爱本职工作，尽职尽责，不断提高职业技能和素养。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遵守职业道德规范，诚信经营，不欺诈、不虚假宣传。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尊重同事，积极沟通协作，共同推动事业发展。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关注客户需求，提供优质服务和产品，积极履行社会责任。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尊老爱幼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男女平等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夫妻和睦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勤俭持家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家庭美德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尊敬长辈，关爱晚辈，传承家庭美德和良好家风。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建立和谐、稳定的夫妻关系，相互尊重、理解和支持。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倡导男女平等观念，尊重女性权益和地位。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倡导勤俭节约的生活方式，合理规划家庭开支和储蓄。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珍惜个人尊严和价值，关注自身成长和发展。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自尊自爱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遵守社会礼仪和道德规范，诚信待人、待事。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明礼诚信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具有包容心和同情心，关爱他人，乐于助人。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宽容善良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勇于面对挑战和困难，不断追求进步和卓越。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自强不息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道德建设的途径与方法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教育引导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家庭是孩子成长的第一个课堂，父母应该树立良好的道德榜样，通过言传身教，培养孩子的道德观念和行为习惯。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学校是进行系统道德教育的重要场所，通过道德课程、校园文化、教师榜样等多种方式，引导学生树立正确的道德观。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社会教育是学校教育和家庭教育的延伸，通过各种社会活动、志愿服务等，让学生在实践中体验和感悟道德的力量。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通过公众讨论、评价和监督等方式，引导人们关注和思考道德问题，形成正确的道德判断和行为选择。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利用电视、广播、报纸、网络等媒体，宣传道德模范和先进事迹，营造崇德向善的社会氛围。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文艺作品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创作和传播优秀的文艺作品，以艺术的形式展现道德的力量和美感，激发人们的道德情感。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833" r="24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舆论宣传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弘扬中华民族传统美德，挖掘和传承优秀传统文化中的道德资源，让人们在文化的熏陶中提升道德境界。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利用春节、中秋等传统节日和国庆、建党等重要庆典，开展丰富多彩的道德教育活动，增强人们的民族认同感和道德归属感。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节日庆典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制定和推广符合时代要求的礼仪规范，引导人们在日常生活中讲究礼仪、尊重他人，培养良好的行为习惯。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文化熏陶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https://d.book118.com/887050163154006036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2024-09-11T22:56:55.655</cp:lastPrinted>
  <dcterms:created xsi:type="dcterms:W3CDTF">2024-09-11T14:56:55Z</dcterms:created>
  <dcterms:modified xsi:type="dcterms:W3CDTF">2024-09-11T14:56:57Z</dcterms:modified>
</cp:coreProperties>
</file>