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6E312-3DED-4C31-A1D0-611C19812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B4A60-748D-4E63-A764-99705AE15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29949-85D6-4C00-B9BD-E160481D9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C634D6-3AFB-4700-9247-6D6510F81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0AA40E-D3ED-4E13-BCF6-8504E4D68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C90BAA-FA5F-4E95-ABA6-5CFA33165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7CD9C6-D482-469F-B2F4-FEBCE7B82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F0FFF-C90E-4800-B96E-847C16F00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242B31-763A-4A7E-8D98-AB5BCD67B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7FB0E-8746-4078-995A-2EA06ADA6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60B87-E9A3-4538-97D7-423912FA1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512010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融资概论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融资基本概念与分类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企业融资需求与策略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股权融资详解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债权融资详解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融资风险识别与防范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政策法规与监管环境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融资基本概念与分类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融资定义及作用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融资是指企业或个人为获取资金以支持其经营、投资或消费等活动，通过向金融机构贷款、发行股票或债券等方式筹集资金的行为。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融资在企业经营和个人理财中发挥着重要作用，包括满足资金需求、优化财务结构、降低财务风险、提高资金利用效率等。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债权融资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企业通过向银行或其他金融机构借款，按照约定的期限和利率还本付息。债权融资主要包括银行贷款、企业债券等。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股权融资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企业通过出售股份或增发新股，引入新的投资者或增加现有投资者的持股比例，从而获得资金支持。股权融资主要包括首次公开发行（IPO）、增发、配股等。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混合融资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兼具债权和股权性质的融资方式，如可转换债券、优先股等。混合融资在提供资金支持的同时，还能为企业带来一定的灵活性。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融资方式分类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内部融资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企业利用自身经营活动产生的现金流进行再投资。内部融资具有成本低、风险小的优点，但可能受限于企业自身盈利能力和现金流状况。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外部融资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企业通过向外部投资者或金融机构筹集资金。外部融资包括银行贷款、股权融资、债券发行等，可以迅速筹集大量资金，但成本较高且可能增加财务风险。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政府补助与税收优惠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政府为鼓励特定行业或地区发展，会提供财政补助、税收优惠等政策支持。这些政策可以降低企业融资成本，提高资金利用效率。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融资渠道选择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企业融资需求与策略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初创期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企业在初创期通常需要大量的资金用于研发、市场推广等，此时融资需求较高。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随着企业规模的扩大和业务的增长，企业需要更多的资金来支持其扩张和发展，融资需求依然较高。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企业在成熟期通常已经具备了较强的盈利能力和稳定的现金流，此时融资需求相对较低。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企业发展阶段与融资需求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融资成本考虑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企业在制定融资策略时需要充分考虑融资成本，包括利率、手续费等，以确保融资的经济性。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融资风险控制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企业需要制定风险控制措施，如设置融资担保、合理规划还款计划等，以降低融资风险。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融资方式选择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企业可以根据自身情况和市场环境选择适合的融资方式，如股权融资、债权融资等。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融资策略制定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企业应按照融资计划有序地进行资金筹措和使用，确保资金的有效利用。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融资计划执行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融资过程监控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融资效果评估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250" r="15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企业需要对融资过程进行实时监控，确保资金流向的安全和合规性。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企业应对融资效果进行评估，包括资金使用情况、融资成本分析等，以便及时调整融资策略。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融资计划执行与监控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股权融资详解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优化企业股权结构。通过股权融资，可以引入战略投资者或者机构投资者，改善企业的股权结构，提高企业的治理水平和决策效率。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股权融资定义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企业通过出售公司股份，引入新的股东，从而获得资金支持的融资方式。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降低企业财务风险。与债权融资相比，股权融资不需要定期支付利息和本金，减轻了企业的偿债压力。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实现企业价值最大化。引入优质投资者，可以为企业带来资金以外的资源，如管理经验、市场渠道、品牌效应等，有助于提升企业整体价值。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股权融资概念及优势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072" r="907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个人投资者，通常在创业初期为企业提供资金支持，并关注企业的长期发展潜力。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天使投资人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专注于高风险、高回报的初创企业，提供资金和管理经验支持，帮助企业快速成长。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风险投资机构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以非公开方式向少数投资者募集资金，对企业进行股权投资，并参与企业管理。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私募股权基金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根据企业的发展阶段、融资需求以及行业特点等因素，选择合适的股权投资者类型。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选择建议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股权投资者类型与选择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482757"/>
            <a:ext cx="776002" cy="766477"/>
            <a:chOff x="5708618" y="1482757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482757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311711" y="2857500"/>
            <a:ext cx="1569720" cy="1569720"/>
            <a:chOff x="5311711" y="2857500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311711" y="2857500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08618" y="3289935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7016823" y="3022761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653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27808"/>
            <a:ext cx="12496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76282" y="3010286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535932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估值方法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6038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股权估值方法及注意事项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市盈率法、市净率法、现金流折现法等。不同的估值方法适用于不同的企业和行业，应根据实际情况进行选择。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明确投资者权益。在引入新股东时，应明确其权益和义务，避免未来产生纠纷。同时，要尊重和保护原有股东的权益，确保新老股东之间的利益平衡。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充分披露企业信息。在进行股权融资时，企业应向投资者充分披露经营情况、财务状况、风险因素等信息，确保投资者的知情权。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合理确定企业价值。估值过高可能导致投资者对企业的信任度降低，估值过低则可能损害原有股东的利益。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71779" y="4866009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502598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注意事项二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债权融资详解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https://d.book118.com/887051201015006042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STKaiti</vt:lpstr>
      <vt:lpstr>PingFang SC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2024-09-15T05:39:59.778</cp:lastPrinted>
  <dcterms:created xsi:type="dcterms:W3CDTF">2024-09-14T21:39:59Z</dcterms:created>
  <dcterms:modified xsi:type="dcterms:W3CDTF">2024-09-14T21:40:01Z</dcterms:modified>
</cp:coreProperties>
</file>