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059F7-0D00-41E9-BC56-F97BC4D31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11836-05B7-499B-9959-FBFEDF385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EE382-0FAD-4A22-9B93-F5EBAA9A1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84266-622F-404B-8A4B-B54907F76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D0F7E-F726-478C-B918-0D424ED68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139C0-B5E0-4D70-A87B-B1A3E82A4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FA8F3-8E8B-477B-8937-D877916F4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8AF39-F27D-4405-8270-BAEDC7B33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891B8-3F27-422C-B0EF-AE9B72E3B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C97BB-FFD4-400F-A40C-2C63EF08D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15675-2F63-4CBE-8514-D7FDC005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52021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优化心理健康水平的措施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优化心理健康水平的措施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心理健康的自我评估与改善方法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心理健康不仅指没有心理疾病，更强调个体心理的积极、健康和全面的发展。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心理健康是指个体在心理、情感和社交方面的良好状态，包括自我认知、情绪调节、压力应对、人际关系等方面。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963" b="9963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心理健康对个体整体健康有重要影响，与身体健康密切相关。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心理健康有助于提高个体幸福感和生活质量，促进个人成长和发展。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心理健康有助于提高个体的工作效率和社会适应能力，为社会创造更多价值。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心理健康问题的原因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长时间的工作和紧张的工作节奏可能导致身心疲惫，引发焦虑、抑郁等心理问题。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过度投入工作可能导致个人生活受到忽视，缺乏休息和放松，进而影响心理健康。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工作压力可能导致睡眠质量下降、食欲不振、疲劳等症状，进而影响情绪和心理健康。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长期高强度工作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工作压力的负面影响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98" b="17198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与同事、家人或朋友之间的矛盾和冲突可能导致心理压力增大。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孤独感和缺乏社会支持可能增加心理问题的风险。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人际关系问题往往与沟通障碍有关，缺乏有效的沟通技巧可能加剧矛盾和冲突。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缺乏社交支持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沟通障碍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家庭成员之间的矛盾和冲突可能对个人的心理健康产生负面影响。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缺乏家庭支持和关爱可能导致孤独感和心理健康问题。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家庭成员的离世、离婚或搬家等重大变故可能对个人的心理健康产生长期影响。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家庭支持和关爱不足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家庭变故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不合理的饮食结构和习惯可能导致身体健康问题，进而影响心理健康。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384" r="1838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不良嗜好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缺乏运动可能导致身体机能下降，增加心理问题的风险。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如吸烟、酗酒等不良嗜好可能对个人的身心健康产生负面影响。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优化心理健康水平的措施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https://d.book118.com/887052021146006040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2024-09-13T08:16:54.028</cp:lastPrinted>
  <dcterms:created xsi:type="dcterms:W3CDTF">2024-09-13T00:16:54Z</dcterms:created>
  <dcterms:modified xsi:type="dcterms:W3CDTF">2024-09-13T00:16:55Z</dcterms:modified>
</cp:coreProperties>
</file>