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19D0A-2F22-4302-94C8-E70D34D56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335E5-0C7B-4E79-A054-6C247DAB9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353A9-38E2-4FFE-8263-F235E405C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BC528-0A90-4AE0-A1DC-6B5BEF6B8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582D4-6031-40D4-BED6-806BEBEF7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766920-DD00-4843-A1A3-691C9489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4ACFC-3A3D-46ED-A784-6FAD86FE7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3A923-6406-4587-87DE-10A214A35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569FB-DD8D-4B6E-ACE9-EB94266F4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1DED0-54A8-4589-8284-12AC40F8C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9ADE6-3BD9-4C3D-8C7D-E46106AA2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53125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环保再生行业创业计划书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营销与品牌建设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附录与参考资料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环保再生行业的定义与特点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环保再生行业是指通过技术手段对废弃物进行回收、再生、再利用，以减少资源消耗和环境污染的行业。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环保再生行业具有可持续性、资源节约、环境保护等特点，符合当前全球绿色发展的趋势。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随着人们对环境保护意识的提高和政府对环保政策的支持，环保再生行业在全球范围内得到了快速发展。目前，该行业已经在废弃物处理、资源再生、清洁能源等领域取得了显著成果。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未来，环保再生行业将继续向智能化、绿色化、循环化方向发展，同时将拓展到更多领域，如生态修复、低碳交通等。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环保再生行业的发展现状与趋势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78" b="7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政府在环保再生行业中扮演着重要的角色，制定相关政策、标准，推动行业发展。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包括废弃物处理企业、资源再生企业、清洁能源企业等，是环保再生行业的主要力量。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科研机构在环保再生行业中发挥着技术研发和创新的作用，推动行业技术进步。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科研机构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环保社会组织在宣传环保理念、推动公众参与等方面对环保再生行业发展起到促进作用。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环保再生行业的主要参与者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科技的进步使得再生资源的利用更加高效，降低了生产成本，提高了市场竞争力。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再生资源需求量大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随着环保意识的增强，社会对再生资源的需求日益增长，这为环保再生行业提供了广阔的市场空间。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政府对环保产业的支持力度不断加大，为环保再生行业的发展提供了政策保障。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针对对环保和再生资源有较高要求的客户群体，提供高品质的产品和服务。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特定行业市场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针对特定行业如制造业、建筑业等，提供专业的再生资源解决方案。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针对城市居民，提供方便、可靠的再生资源回收服务。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分析行业内现有的竞争对手，了解其优势和劣势，以便制定有效的竞争策略。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关注可能进入该行业的潜在竞争者，评估其威胁程度。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潜在进入者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关注可能替代再生资源的替代品的发展情况，及时调整产品策略。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产品或服务名称：环保再生材料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产品或服务特点：环保、可持续、资源节约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产品或服务描述：利用废弃物料，通过高科技手段进行再生利用，生产出环保再生材料，可用于制造家具、建筑材料等。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产品或服务的介绍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减少废弃物对环境的污染，降低碳排放。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实现资源的循环利用，延长产品使用寿命。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产品或服务的优势与差异化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66" r="13766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2618" b="12618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成本低：利用废弃物料，降低生产成本。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产品或服务的优势与差异化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采用先进的再生技术，确保产品品质与原物料相当。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根据客户需求，提供定制化的再生材料服务。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提供快速的服务响应，满足客户的紧急需求。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产品或服务的优势与差异化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研发计划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加大研发投入，持续优化再生技术。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与高校、研究机构合作，引入先进的再生技术。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产品或服务的研发与升级计划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48" r="1144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定期组织内部研发团队进行技术交流与培训。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02" r="1570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36" r="15736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产品或服务的研发与升级计划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产品或服务的研发与升级计划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升级计划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根据市场需求，定期推出新产品或服务。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拓展产品应用领域，将再生材料应用到更多行业。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提高生产效率，降低成本，提升市场竞争力。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销售产品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通过销售环保再生产品获得利润，如再生塑料、再生纸、再生金属等。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提供环保再生相关的服务，如垃圾分类、废品回收、再生资源评估等。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广告与赞助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利用品牌影响力吸引广告商和赞助商，获得广告费用和赞助费用。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政府补贴与奖励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争取政府对环保再生行业的补贴和奖励，降低运营成本。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97" b="2029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利用电商平台和自建官方网站进行产品销售，扩大销售范围。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开设实体店铺或与零售商合作，提高产品曝光度和覆盖率。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线下销售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根据客户需求提供定制化的环保再生产品和服务，满足个性化需求。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定制服务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定期开展促销活动，如打折、满减、赠品等，吸引消费者。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销售渠道与策略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https://d.book118.com/887053125151006031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2024-09-04T07:44:51.505</cp:lastPrinted>
  <dcterms:created xsi:type="dcterms:W3CDTF">2024-09-03T23:44:51Z</dcterms:created>
  <dcterms:modified xsi:type="dcterms:W3CDTF">2024-09-03T23:44:53Z</dcterms:modified>
</cp:coreProperties>
</file>