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C7244-414E-4809-9F9E-16FA08E02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B9A7D-0036-4D49-B1DE-18765C3C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B6B38-DA0B-48F6-954C-1AADF95D3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3A67A-8EA3-416F-8681-C942E86F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C2DE6-5520-4B15-9482-1D7D6E27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D545D-06EB-4F54-8F69-D9F6D171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3E3ED-E8B7-4327-BE78-1D0D5980B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8A75A-4F5A-45E2-AFE9-DAB4C42CC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3D73D-A009-4D2F-BEE4-0BC0F869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C757C-7C86-4559-A862-8120A2402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E7DE2-4BC8-4B34-A408-E7D96BB12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10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4.jpeg" /><Relationship Id="rId4" Type="http://schemas.openxmlformats.org/officeDocument/2006/relationships/image" Target="../media/image11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5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5101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制定有效教学与作业设计计划的步骤与要点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分析学生需求与教学目标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规划作业内容与形式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安排教学进度与作业布置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评估教学效果与作业质量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通过制定有效的教学计划，教师可以更好地组织教学内容，提高学生的学习效果。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应对教育变革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合理的教学计划可以激发学生的学习兴趣，培养学生的自主学习能力，提高学生的学习成绩。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随着教育改革的不断深入，教师需要不断更新教学观念，制定适应新时代要求的教学计划。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包括教学目标的设定、教学内容的选择、教学方法的确定等方面。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教学计划的制定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根据教学目标和学生实际情况，制定符合学生认知规律的作业设计原则。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作业设计的原则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具体阐述如何在教学中落实教学计划，以及如何通过作业设计巩固和拓展学生的学习成果。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教学计划与作业设计的实施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对教学计划和作业设计进行定期评估，发现问题及时进行调整和改进。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教学计划与作业设计的评估与调整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分析学生需求与教学目标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确定学生所处的年级阶段，了解该年级学生的认知特点和学习习惯。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明确所教学科的特性和知识点，以及学生在该学科上的已有基础和需要提高的能力。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通过测试和评估，了解学生的能力水平，包括知识掌握程度、技能运用能力和思维发展水平。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确定学生年级、学科及能力水平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分析课程标准与教学大纲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深入研究课程标准，明确课程性质、目标和内容要求。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对照教学大纲，梳理出教学重点、难点和关键点，确保教学计划的针对性和有效性。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结合学生的实际情况和需求，对课程标准和教学大纲进行适当的调整和优化。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针对不同的学生群体，设定不同层次的教学目标，以满足不同学生的需求。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明确教学要求，包括学生的学习方式、作业形式、评价标准等，以确保教学计划的顺利实施和有效评价。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根据课程标准和教学大纲，制定明确、具体的教学目标，包括知识、技能和情感态度等方面。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制定教学策略与方法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针对不同学科、不同年级、不同学生的特点，选择相应的教学策略，以最大程度地提高教学效果。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通过引导学生主动思考、发现问题、解决问题的方式，培养其自主学习和创新能力。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通过小组讨论、角色扮演、团队项目等活动，促进学生之间的合作与交流，提高其团队协作和沟通能力。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合作式策略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选择合适的教学策略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设计多样化的教学方法与手段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通过教师的系统讲解，使学生掌握基础知识和理论。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组织学生进行小组讨论或全班讨论，引导其深入思考和分析问题。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通过分析和讨论实际案例，使学生将理论知识应用于实践。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组织学生进行实验操作或模拟实验，培养其动手能力和实践能力。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学生展示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课堂游戏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注重课堂互动与学生参与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鼓励学生提出问题，教师及时回答，增加课堂互动。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组织学生进行小组讨论，促进彼此之间的交流与合作。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邀请学生上台展示其学习成果或分享其学习心得，提高其自信心和表达能力。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设计有趣的课堂游戏，激发学生的学习兴趣和参与度。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规划作业内容与形式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确定作业类型与难度级别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根据学生的认知水平和能力差异，合理设置作业的难度级别，确保作业具有挑战性和可行性。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根据教学目标和学生实际情况，选择适当的作业类型，如练习题、阅读题、写作题、实验报告等。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围绕教学重点和难点，设计能够巩固和拓展学生知识的作业题目。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结合学生的兴趣和实际需求，设计具有趣味性和实用性的作业题目。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注重题目的表述清晰、准确，避免歧义和误导。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设计具有针对性的作业题目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https://d.book118.com/887055101065006035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2024-09-09T22:25:04.685</cp:lastPrinted>
  <dcterms:created xsi:type="dcterms:W3CDTF">2024-09-09T14:25:04Z</dcterms:created>
  <dcterms:modified xsi:type="dcterms:W3CDTF">2024-09-09T14:25:06Z</dcterms:modified>
</cp:coreProperties>
</file>