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56CB97-0715-405B-A6B0-325152927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51C50-433A-4C23-A396-1A37A43702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80AB83-1DFC-4E2D-BBA3-F28AF3E11D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F41002-9B5D-475F-91E4-5B21AE46F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9EF3C1-26DF-4C28-96AA-527679EB4C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8A3B2E-63A5-4502-8231-03E693D088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CBDC9E-910A-404D-B59A-8FA05934C3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4C6CC8-171E-431F-8706-586DC48F2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C91F3C-94D0-4A96-9244-430C45A33D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BFC114-34F7-45E9-80EB-2EDE2773A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F8D20-8105-4CE0-9785-2D6F2F717F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6005315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《流水线技术》ppt课件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流水线技术概述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流水线技术的原理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流水线技术的实现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流水线技术的优缺点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流水线技术的应用实例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流水线技术概述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流水线技术的定义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流水线技术是一种将任务分解为一系列有序的子任务，并按照一定的顺序进行执行的技术。</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流水线技术通过将任务拆分成多个子任务，使得每个子任务可以在不同的处理器或计算单元上并行执行，从而提高了整体的处理速度和效率。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92" r="167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早期的流水线技术主要应用于工业制造领域，用于提高生产效率和产品质量。</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随着计算机技术的发展，流水线技术逐渐被应用于计算机处理器设计中，以提高计算机的处理速度和效率。</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现代的流水线技术已经广泛应用于各种领域，如云计算、大数据处理、人工智能等。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流水线技术的应用场景</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流水线技术可以应用于各种需要并行处理和优化任务执行时间的场景。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在计算机处理器设计中，流水线技术可以提高处理器的执行效率和吞吐量，从而提高计算机的性能。</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在云计算和大数据处理中，流水线技术可以用于优化数据处理流程，提高数据处理速度和效率。</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在人工智能领域，流水线技术可以用于训练和推理算法，提高算法的执行效率和准确性。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流水线技术的原理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流水线的基本原理是将一个重复的作业过程分解为若干个顺序进行的工序，每个工序负责完成一个特定的子任务，从而将整个作业过程分解为一系列简单、重复的子任务。</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流水线通过将作业过程分解为多个独立的工序，使得每个工序可以在不同的工作站或设备上同时进行，从而实现了作业的并行处理，提高了生产效率。</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流水线的基本原理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根据不同的分类标准，流水线可以分为多种类型。按工作性质可分为加工、装配、检验等流水线；按节奏性质可分为连续、间歇、步进等流水线；按移动方式可分为固定、移动、半固定等流水线。</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此外，根据生产工艺的要求，还可以分为单件、小批量、中批量和大批量流水线等。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流水线的分类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流水线的性能指标主要包括生产率、工作站利用率、平衡时间和不平衡时间等。</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生产率指的是流水线的产出能力，即单位时间内完成的作业数量。</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工作站利用率指的是流水线上各工作站的空闲率，即工作站的有效工作时间与总时间的比值。</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平衡时间指的是流水线上各工序完成作业所需时间的差异程度，不平衡时间则是指各工序完成作业所需时间的最大值与最小值之差。</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流水线的平衡时间越短，说明各工序之间的时间差异越小，流水线的效率越高。</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流水线的性能指标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流水线技术的实现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并行性原则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通过将任务拆分成多个子任务，并让这些子任务并行执行，以提高整体处理速度。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连续性原则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确保流水线中的各个阶段紧密相连，避免数据和指令的等待和传输延迟。</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独立性原则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确保流水线中的各个阶段互不干扰，可以独立进行操作和管理。</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适应性原则</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根据不同的应用场景和需求，能够灵活调整流水线的结构和参数。</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流水线设计的原则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测试与优化</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对流水线进行测试和性能分析，找出瓶颈并进行优化。</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流水线构建</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根据硬件选型的结果，构建流水线的各个阶段，并确定数据和指令的传输方式。</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硬件选型</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根据子任务的需求，选择合适的硬件设备或芯片，以满足性能和成本要求。</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明确流水线的设计目标和要求，分析任务的特点和瓶颈。</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任务划分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将整个任务拆分成多个子任务，并确定每个子任务的功能和输入输出。</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流水线的构建步骤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https://d.book118.com/887060053156006034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2024-09-08T23:06:20.278</cp:lastPrinted>
  <dcterms:created xsi:type="dcterms:W3CDTF">2024-09-08T15:06:20Z</dcterms:created>
  <dcterms:modified xsi:type="dcterms:W3CDTF">2024-09-08T15:06:22Z</dcterms:modified>
</cp:coreProperties>
</file>