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A081B-CB5A-4A42-86A6-A41B42BD5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90387-9163-411B-9EFB-A638BA9DA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B38ED-F0F8-4472-8761-6F91F42A4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D7365-6B7F-4B42-AB5B-CA23151E6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DB6ED1-3ECD-40E6-A80A-0AA90DCA7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583E1A-6217-43D4-9D1F-4AF8422C9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0900BA-C507-4996-B64C-4B4368B85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D0420-9AC7-41F1-BE07-82596D96D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F1F01-3769-4335-A8F1-D5E1DFBBE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0C46D-B099-45BA-A52F-ACDB2BCBC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2F786-251E-4BC2-9412-3A1C2B9FB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601001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流感防治知识健康讲座总结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流感概述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流感防治方法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流感疫情现状与趋势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个人防护与健康生活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流感概述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流感的定义与特点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流感是一种由流感病毒引起的急性呼吸道传染病，具有高度传染性和快速传播的特点。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流感病毒分为A、B、C三种类型，其中A型病毒变异能力强，易引起大规模流行。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流感主要通过飞沫传播，也可通过接触污染物体表面传播。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125" r="12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流感患者咳嗽、打喷嚏时，会将带有病毒的飞沫传播给周围人群。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与患者共处一室或接触患者触摸过的物品，都有可能感染流感病毒。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流感病毒可在空气中短暂悬浮，易感人群接触这些病毒后容易感染。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流感的传播途径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流感病毒会影响人体的免疫系统，导致身体虚弱，容易感染其他疾病。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对于老年人、儿童、孕妇和身体虚弱的人来说，流感容易引发严重的并发症，如肺炎、心脏疾病等。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708" r="1270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流感的症状包括发热、头痛、咳嗽、喉咙痛、乏力、肌肉疼痛等。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流感的症状与危害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流感防治方法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44" r="1554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经常洗手，避免用未清洁的手触摸口鼻眼等部位，咳嗽或打喷嚏时用纸巾遮住口鼻。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定期打扫居住和工作环境的卫生，确保空气流通。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保持环境清洁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每年接种流感疫苗，以降低感染风险。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尽量减少与流感患者的接触，如有必要，应佩戴口罩。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避免接触病人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感染流感后应多休息，遵医嘱治疗，同时保持良好的生活方式和饮食习惯。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休息和护理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在医生的指导下使用抗病毒药物，如奥司他韦等，以缩短病程和减轻症状。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可采用中药汤剂、针灸等中医治疗方法缓解症状。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中医治疗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如有肺炎等并发症，需针对并发症进行治疗，如使用抗生素等。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并发症治疗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流感疫情现状与趋势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https://d.book118.com/887060100121006031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2024-09-03T23:48:55.900</cp:lastPrinted>
  <dcterms:created xsi:type="dcterms:W3CDTF">2024-09-03T15:48:55Z</dcterms:created>
  <dcterms:modified xsi:type="dcterms:W3CDTF">2024-09-03T15:48:58Z</dcterms:modified>
</cp:coreProperties>
</file>