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66AF5-0662-48A9-93B9-A21B2DC7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AF655-5E51-4EC8-89AB-6496A32D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05136-6DEE-470F-8ABB-3D5D3E35D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B890B-2761-47B6-9974-383F7D6BA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95604-6067-4EB6-ABC1-DAF39F2E2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87805-84D3-4AAA-8F20-7D28326B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36AAD0-15C1-4C00-BD72-B04A7660D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CD7A9-3E70-4A0A-A04D-5E8F76F7F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09421-8612-4BDF-88DC-63E1F0E8D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A5B2C-3D01-4A84-AB50-F4A06AAA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21500-6435-450D-9D85-EDDEB801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folHlink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3962398" y="3200399"/>
            <a:ext cx="1676400" cy="1676400"/>
          </a:xfrm>
          <a:custGeom>
            <a:rect l="l" t="t" r="r" b="b"/>
            <a:pathLst>
              <a:path w="1676400" h="1676400">
                <a:moveTo>
                  <a:pt x="1676399" y="838200"/>
                </a:moveTo>
                <a:lnTo>
                  <a:pt x="1" y="838200"/>
                </a:lnTo>
                <a:lnTo>
                  <a:pt x="1328" y="790635"/>
                </a:lnTo>
                <a:lnTo>
                  <a:pt x="5261" y="743766"/>
                </a:lnTo>
                <a:lnTo>
                  <a:pt x="11731" y="697665"/>
                </a:lnTo>
                <a:lnTo>
                  <a:pt x="20665" y="652401"/>
                </a:lnTo>
                <a:lnTo>
                  <a:pt x="31994" y="608046"/>
                </a:lnTo>
                <a:lnTo>
                  <a:pt x="45646" y="564669"/>
                </a:lnTo>
                <a:lnTo>
                  <a:pt x="61551" y="522343"/>
                </a:lnTo>
                <a:lnTo>
                  <a:pt x="79638" y="481137"/>
                </a:lnTo>
                <a:lnTo>
                  <a:pt x="99837" y="441122"/>
                </a:lnTo>
                <a:lnTo>
                  <a:pt x="122076" y="402370"/>
                </a:lnTo>
                <a:lnTo>
                  <a:pt x="146284" y="364951"/>
                </a:lnTo>
                <a:lnTo>
                  <a:pt x="172392" y="328935"/>
                </a:lnTo>
                <a:lnTo>
                  <a:pt x="200328" y="294394"/>
                </a:lnTo>
                <a:lnTo>
                  <a:pt x="230021" y="261398"/>
                </a:lnTo>
                <a:lnTo>
                  <a:pt x="261401" y="230018"/>
                </a:lnTo>
                <a:lnTo>
                  <a:pt x="294397" y="200325"/>
                </a:lnTo>
                <a:lnTo>
                  <a:pt x="328938" y="172389"/>
                </a:lnTo>
                <a:lnTo>
                  <a:pt x="364954" y="146282"/>
                </a:lnTo>
                <a:lnTo>
                  <a:pt x="402373" y="122073"/>
                </a:lnTo>
                <a:lnTo>
                  <a:pt x="441126" y="99834"/>
                </a:lnTo>
                <a:lnTo>
                  <a:pt x="481140" y="79636"/>
                </a:lnTo>
                <a:lnTo>
                  <a:pt x="522346" y="61549"/>
                </a:lnTo>
                <a:lnTo>
                  <a:pt x="564672" y="45644"/>
                </a:lnTo>
                <a:lnTo>
                  <a:pt x="608049" y="31992"/>
                </a:lnTo>
                <a:lnTo>
                  <a:pt x="652404" y="20663"/>
                </a:lnTo>
                <a:lnTo>
                  <a:pt x="697667" y="11729"/>
                </a:lnTo>
                <a:lnTo>
                  <a:pt x="743768" y="5260"/>
                </a:lnTo>
                <a:lnTo>
                  <a:pt x="790636" y="1326"/>
                </a:lnTo>
                <a:lnTo>
                  <a:pt x="838200" y="0"/>
                </a:lnTo>
                <a:lnTo>
                  <a:pt x="885763" y="1326"/>
                </a:lnTo>
                <a:lnTo>
                  <a:pt x="932631" y="5260"/>
                </a:lnTo>
                <a:lnTo>
                  <a:pt x="978733" y="11729"/>
                </a:lnTo>
                <a:lnTo>
                  <a:pt x="1023997" y="20664"/>
                </a:lnTo>
                <a:lnTo>
                  <a:pt x="1068353" y="31992"/>
                </a:lnTo>
                <a:lnTo>
                  <a:pt x="1111729" y="45645"/>
                </a:lnTo>
                <a:lnTo>
                  <a:pt x="1154056" y="61550"/>
                </a:lnTo>
                <a:lnTo>
                  <a:pt x="1195262" y="79637"/>
                </a:lnTo>
                <a:lnTo>
                  <a:pt x="1235276" y="99835"/>
                </a:lnTo>
                <a:lnTo>
                  <a:pt x="1274028" y="122074"/>
                </a:lnTo>
                <a:lnTo>
                  <a:pt x="1311448" y="146283"/>
                </a:lnTo>
                <a:lnTo>
                  <a:pt x="1347463" y="172390"/>
                </a:lnTo>
                <a:lnTo>
                  <a:pt x="1382004" y="200326"/>
                </a:lnTo>
                <a:lnTo>
                  <a:pt x="1415000" y="230019"/>
                </a:lnTo>
                <a:lnTo>
                  <a:pt x="1446380" y="261399"/>
                </a:lnTo>
                <a:lnTo>
                  <a:pt x="1476073" y="294395"/>
                </a:lnTo>
                <a:lnTo>
                  <a:pt x="1504009" y="328937"/>
                </a:lnTo>
                <a:lnTo>
                  <a:pt x="1530117" y="364952"/>
                </a:lnTo>
                <a:lnTo>
                  <a:pt x="1554325" y="402372"/>
                </a:lnTo>
                <a:lnTo>
                  <a:pt x="1576564" y="441124"/>
                </a:lnTo>
                <a:lnTo>
                  <a:pt x="1596762" y="481138"/>
                </a:lnTo>
                <a:lnTo>
                  <a:pt x="1614850" y="522344"/>
                </a:lnTo>
                <a:lnTo>
                  <a:pt x="1630755" y="564670"/>
                </a:lnTo>
                <a:lnTo>
                  <a:pt x="1644407" y="608047"/>
                </a:lnTo>
                <a:lnTo>
                  <a:pt x="1655735" y="652402"/>
                </a:lnTo>
                <a:lnTo>
                  <a:pt x="1664670" y="697666"/>
                </a:lnTo>
                <a:lnTo>
                  <a:pt x="1671139" y="743767"/>
                </a:lnTo>
                <a:lnTo>
                  <a:pt x="1675073" y="790636"/>
                </a:lnTo>
                <a:lnTo>
                  <a:pt x="1676399" y="838200"/>
                </a:lnTo>
                <a:close/>
              </a:path>
              <a:path w="1676400" h="1676400">
                <a:moveTo>
                  <a:pt x="838200" y="1676399"/>
                </a:moveTo>
                <a:lnTo>
                  <a:pt x="790636" y="1675072"/>
                </a:lnTo>
                <a:lnTo>
                  <a:pt x="743767" y="1671139"/>
                </a:lnTo>
                <a:lnTo>
                  <a:pt x="697666" y="1664669"/>
                </a:lnTo>
                <a:lnTo>
                  <a:pt x="652402" y="1655735"/>
                </a:lnTo>
                <a:lnTo>
                  <a:pt x="608047" y="1644406"/>
                </a:lnTo>
                <a:lnTo>
                  <a:pt x="564670" y="1630754"/>
                </a:lnTo>
                <a:lnTo>
                  <a:pt x="522344" y="1614849"/>
                </a:lnTo>
                <a:lnTo>
                  <a:pt x="481138" y="1596762"/>
                </a:lnTo>
                <a:lnTo>
                  <a:pt x="441124" y="1576564"/>
                </a:lnTo>
                <a:lnTo>
                  <a:pt x="402371" y="1554325"/>
                </a:lnTo>
                <a:lnTo>
                  <a:pt x="364952" y="1530117"/>
                </a:lnTo>
                <a:lnTo>
                  <a:pt x="328936" y="1504009"/>
                </a:lnTo>
                <a:lnTo>
                  <a:pt x="294395" y="1476073"/>
                </a:lnTo>
                <a:lnTo>
                  <a:pt x="261399" y="1446380"/>
                </a:lnTo>
                <a:lnTo>
                  <a:pt x="230019" y="1415000"/>
                </a:lnTo>
                <a:lnTo>
                  <a:pt x="200326" y="1382004"/>
                </a:lnTo>
                <a:lnTo>
                  <a:pt x="172390" y="1347463"/>
                </a:lnTo>
                <a:lnTo>
                  <a:pt x="146282" y="1311447"/>
                </a:lnTo>
                <a:lnTo>
                  <a:pt x="122074" y="1274028"/>
                </a:lnTo>
                <a:lnTo>
                  <a:pt x="99835" y="1235276"/>
                </a:lnTo>
                <a:lnTo>
                  <a:pt x="79636" y="1195261"/>
                </a:lnTo>
                <a:lnTo>
                  <a:pt x="61549" y="1154055"/>
                </a:lnTo>
                <a:lnTo>
                  <a:pt x="45644" y="1111729"/>
                </a:lnTo>
                <a:lnTo>
                  <a:pt x="31992" y="1068353"/>
                </a:lnTo>
                <a:lnTo>
                  <a:pt x="20663" y="1023997"/>
                </a:lnTo>
                <a:lnTo>
                  <a:pt x="11729" y="978733"/>
                </a:lnTo>
                <a:lnTo>
                  <a:pt x="5260" y="932632"/>
                </a:lnTo>
                <a:lnTo>
                  <a:pt x="1326" y="885764"/>
                </a:lnTo>
                <a:lnTo>
                  <a:pt x="0" y="838200"/>
                </a:lnTo>
                <a:lnTo>
                  <a:pt x="1676399" y="838200"/>
                </a:lnTo>
                <a:lnTo>
                  <a:pt x="1675072" y="885764"/>
                </a:lnTo>
                <a:lnTo>
                  <a:pt x="1671139" y="932632"/>
                </a:lnTo>
                <a:lnTo>
                  <a:pt x="1664669" y="978734"/>
                </a:lnTo>
                <a:lnTo>
                  <a:pt x="1655735" y="1023997"/>
                </a:lnTo>
                <a:lnTo>
                  <a:pt x="1644406" y="1068353"/>
                </a:lnTo>
                <a:lnTo>
                  <a:pt x="1630754" y="1111729"/>
                </a:lnTo>
                <a:lnTo>
                  <a:pt x="1614849" y="1154056"/>
                </a:lnTo>
                <a:lnTo>
                  <a:pt x="1596762" y="1195261"/>
                </a:lnTo>
                <a:lnTo>
                  <a:pt x="1576564" y="1235276"/>
                </a:lnTo>
                <a:lnTo>
                  <a:pt x="1554325" y="1274028"/>
                </a:lnTo>
                <a:lnTo>
                  <a:pt x="1530116" y="1311447"/>
                </a:lnTo>
                <a:lnTo>
                  <a:pt x="1504009" y="1347463"/>
                </a:lnTo>
                <a:lnTo>
                  <a:pt x="1476073" y="1382004"/>
                </a:lnTo>
                <a:lnTo>
                  <a:pt x="1446380" y="1415000"/>
                </a:lnTo>
                <a:lnTo>
                  <a:pt x="1415000" y="1446380"/>
                </a:lnTo>
                <a:lnTo>
                  <a:pt x="1382004" y="1476073"/>
                </a:lnTo>
                <a:lnTo>
                  <a:pt x="1347463" y="1504009"/>
                </a:lnTo>
                <a:lnTo>
                  <a:pt x="1311447" y="1530117"/>
                </a:lnTo>
                <a:lnTo>
                  <a:pt x="1274028" y="1554325"/>
                </a:lnTo>
                <a:lnTo>
                  <a:pt x="1235275" y="1576564"/>
                </a:lnTo>
                <a:lnTo>
                  <a:pt x="1195261" y="1596762"/>
                </a:lnTo>
                <a:lnTo>
                  <a:pt x="1154055" y="1614849"/>
                </a:lnTo>
                <a:lnTo>
                  <a:pt x="1111729" y="1630754"/>
                </a:lnTo>
                <a:lnTo>
                  <a:pt x="1068353" y="1644407"/>
                </a:lnTo>
                <a:lnTo>
                  <a:pt x="1023997" y="1655735"/>
                </a:lnTo>
                <a:lnTo>
                  <a:pt x="978733" y="1664670"/>
                </a:lnTo>
                <a:lnTo>
                  <a:pt x="932632" y="1671139"/>
                </a:lnTo>
                <a:lnTo>
                  <a:pt x="885764" y="1675072"/>
                </a:lnTo>
                <a:lnTo>
                  <a:pt x="838200" y="1676399"/>
                </a:lnTo>
                <a:close/>
              </a:path>
            </a:pathLst>
          </a:custGeom>
          <a:solidFill>
            <a:srgbClr val="48C24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3962398" y="3200399"/>
            <a:ext cx="1676400" cy="1676400"/>
          </a:xfrm>
          <a:custGeom>
            <a:rect l="l" t="t" r="r" b="b"/>
            <a:pathLst>
              <a:path w="1676400" h="1676400">
                <a:moveTo>
                  <a:pt x="1" y="838200"/>
                </a:moveTo>
                <a:lnTo>
                  <a:pt x="1328" y="790636"/>
                </a:lnTo>
                <a:lnTo>
                  <a:pt x="5261" y="743767"/>
                </a:lnTo>
                <a:lnTo>
                  <a:pt x="11730" y="697666"/>
                </a:lnTo>
                <a:lnTo>
                  <a:pt x="20665" y="652402"/>
                </a:lnTo>
                <a:lnTo>
                  <a:pt x="31993" y="608047"/>
                </a:lnTo>
                <a:lnTo>
                  <a:pt x="45646" y="564670"/>
                </a:lnTo>
                <a:lnTo>
                  <a:pt x="61551" y="522344"/>
                </a:lnTo>
                <a:lnTo>
                  <a:pt x="79638" y="481138"/>
                </a:lnTo>
                <a:lnTo>
                  <a:pt x="99836" y="441124"/>
                </a:lnTo>
                <a:lnTo>
                  <a:pt x="122075" y="402372"/>
                </a:lnTo>
                <a:lnTo>
                  <a:pt x="146283" y="364952"/>
                </a:lnTo>
                <a:lnTo>
                  <a:pt x="172391" y="328937"/>
                </a:lnTo>
                <a:lnTo>
                  <a:pt x="200327" y="294395"/>
                </a:lnTo>
                <a:lnTo>
                  <a:pt x="230020" y="261399"/>
                </a:lnTo>
                <a:lnTo>
                  <a:pt x="261400" y="230019"/>
                </a:lnTo>
                <a:lnTo>
                  <a:pt x="294396" y="200326"/>
                </a:lnTo>
                <a:lnTo>
                  <a:pt x="328937" y="172390"/>
                </a:lnTo>
                <a:lnTo>
                  <a:pt x="364953" y="146283"/>
                </a:lnTo>
                <a:lnTo>
                  <a:pt x="402372" y="122074"/>
                </a:lnTo>
                <a:lnTo>
                  <a:pt x="441124" y="99835"/>
                </a:lnTo>
                <a:lnTo>
                  <a:pt x="481138" y="79637"/>
                </a:lnTo>
                <a:lnTo>
                  <a:pt x="522344" y="61550"/>
                </a:lnTo>
                <a:lnTo>
                  <a:pt x="564670" y="45645"/>
                </a:lnTo>
                <a:lnTo>
                  <a:pt x="608047" y="31992"/>
                </a:lnTo>
                <a:lnTo>
                  <a:pt x="652402" y="20664"/>
                </a:lnTo>
                <a:lnTo>
                  <a:pt x="697666" y="11729"/>
                </a:lnTo>
                <a:lnTo>
                  <a:pt x="743767" y="5260"/>
                </a:lnTo>
                <a:lnTo>
                  <a:pt x="790636" y="1326"/>
                </a:lnTo>
                <a:lnTo>
                  <a:pt x="838200" y="0"/>
                </a:lnTo>
                <a:lnTo>
                  <a:pt x="885763" y="1326"/>
                </a:lnTo>
                <a:lnTo>
                  <a:pt x="932631" y="5260"/>
                </a:lnTo>
                <a:lnTo>
                  <a:pt x="978732" y="11729"/>
                </a:lnTo>
                <a:lnTo>
                  <a:pt x="1023996" y="20663"/>
                </a:lnTo>
                <a:lnTo>
                  <a:pt x="1068352" y="31992"/>
                </a:lnTo>
                <a:lnTo>
                  <a:pt x="1111728" y="45644"/>
                </a:lnTo>
                <a:lnTo>
                  <a:pt x="1154054" y="61549"/>
                </a:lnTo>
                <a:lnTo>
                  <a:pt x="1195260" y="79636"/>
                </a:lnTo>
                <a:lnTo>
                  <a:pt x="1235275" y="99834"/>
                </a:lnTo>
                <a:lnTo>
                  <a:pt x="1274027" y="122073"/>
                </a:lnTo>
                <a:lnTo>
                  <a:pt x="1311446" y="146282"/>
                </a:lnTo>
                <a:lnTo>
                  <a:pt x="1347462" y="172389"/>
                </a:lnTo>
                <a:lnTo>
                  <a:pt x="1382003" y="200325"/>
                </a:lnTo>
                <a:lnTo>
                  <a:pt x="1414999" y="230018"/>
                </a:lnTo>
                <a:lnTo>
                  <a:pt x="1446379" y="261398"/>
                </a:lnTo>
                <a:lnTo>
                  <a:pt x="1476072" y="294394"/>
                </a:lnTo>
                <a:lnTo>
                  <a:pt x="1504008" y="328935"/>
                </a:lnTo>
                <a:lnTo>
                  <a:pt x="1530116" y="364951"/>
                </a:lnTo>
                <a:lnTo>
                  <a:pt x="1554325" y="402370"/>
                </a:lnTo>
                <a:lnTo>
                  <a:pt x="1576564" y="441122"/>
                </a:lnTo>
                <a:lnTo>
                  <a:pt x="1596762" y="481137"/>
                </a:lnTo>
                <a:lnTo>
                  <a:pt x="1614849" y="522343"/>
                </a:lnTo>
                <a:lnTo>
                  <a:pt x="1630754" y="564669"/>
                </a:lnTo>
                <a:lnTo>
                  <a:pt x="1644406" y="608046"/>
                </a:lnTo>
                <a:lnTo>
                  <a:pt x="1655735" y="652401"/>
                </a:lnTo>
                <a:lnTo>
                  <a:pt x="1664670" y="697665"/>
                </a:lnTo>
                <a:lnTo>
                  <a:pt x="1671139" y="743766"/>
                </a:lnTo>
                <a:lnTo>
                  <a:pt x="1675073" y="790635"/>
                </a:lnTo>
                <a:lnTo>
                  <a:pt x="1676400" y="838199"/>
                </a:lnTo>
                <a:lnTo>
                  <a:pt x="1675072" y="885764"/>
                </a:lnTo>
                <a:lnTo>
                  <a:pt x="1671139" y="932632"/>
                </a:lnTo>
                <a:lnTo>
                  <a:pt x="1664669" y="978733"/>
                </a:lnTo>
                <a:lnTo>
                  <a:pt x="1655735" y="1023997"/>
                </a:lnTo>
                <a:lnTo>
                  <a:pt x="1644406" y="1068353"/>
                </a:lnTo>
                <a:lnTo>
                  <a:pt x="1630754" y="1111729"/>
                </a:lnTo>
                <a:lnTo>
                  <a:pt x="1614849" y="1154055"/>
                </a:lnTo>
                <a:lnTo>
                  <a:pt x="1596762" y="1195261"/>
                </a:lnTo>
                <a:lnTo>
                  <a:pt x="1576564" y="1235276"/>
                </a:lnTo>
                <a:lnTo>
                  <a:pt x="1554325" y="1274028"/>
                </a:lnTo>
                <a:lnTo>
                  <a:pt x="1530116" y="1311447"/>
                </a:lnTo>
                <a:lnTo>
                  <a:pt x="1504009" y="1347463"/>
                </a:lnTo>
                <a:lnTo>
                  <a:pt x="1476073" y="1382004"/>
                </a:lnTo>
                <a:lnTo>
                  <a:pt x="1446380" y="1415000"/>
                </a:lnTo>
                <a:lnTo>
                  <a:pt x="1415000" y="1446380"/>
                </a:lnTo>
                <a:lnTo>
                  <a:pt x="1382004" y="1476073"/>
                </a:lnTo>
                <a:lnTo>
                  <a:pt x="1347463" y="1504009"/>
                </a:lnTo>
                <a:lnTo>
                  <a:pt x="1311447" y="1530117"/>
                </a:lnTo>
                <a:lnTo>
                  <a:pt x="1274028" y="1554325"/>
                </a:lnTo>
                <a:lnTo>
                  <a:pt x="1235275" y="1576564"/>
                </a:lnTo>
                <a:lnTo>
                  <a:pt x="1195261" y="1596762"/>
                </a:lnTo>
                <a:lnTo>
                  <a:pt x="1154055" y="1614849"/>
                </a:lnTo>
                <a:lnTo>
                  <a:pt x="1111729" y="1630754"/>
                </a:lnTo>
                <a:lnTo>
                  <a:pt x="1068353" y="1644407"/>
                </a:lnTo>
                <a:lnTo>
                  <a:pt x="1023997" y="1655735"/>
                </a:lnTo>
                <a:lnTo>
                  <a:pt x="978733" y="1664670"/>
                </a:lnTo>
                <a:lnTo>
                  <a:pt x="932632" y="1671139"/>
                </a:lnTo>
                <a:lnTo>
                  <a:pt x="885764" y="1675072"/>
                </a:lnTo>
                <a:lnTo>
                  <a:pt x="838200" y="1676399"/>
                </a:lnTo>
                <a:lnTo>
                  <a:pt x="790636" y="1675072"/>
                </a:lnTo>
                <a:lnTo>
                  <a:pt x="743767" y="1671139"/>
                </a:lnTo>
                <a:lnTo>
                  <a:pt x="697666" y="1664669"/>
                </a:lnTo>
                <a:lnTo>
                  <a:pt x="652402" y="1655735"/>
                </a:lnTo>
                <a:lnTo>
                  <a:pt x="608047" y="1644406"/>
                </a:lnTo>
                <a:lnTo>
                  <a:pt x="564670" y="1630754"/>
                </a:lnTo>
                <a:lnTo>
                  <a:pt x="522344" y="1614849"/>
                </a:lnTo>
                <a:lnTo>
                  <a:pt x="481138" y="1596762"/>
                </a:lnTo>
                <a:lnTo>
                  <a:pt x="441124" y="1576564"/>
                </a:lnTo>
                <a:lnTo>
                  <a:pt x="402371" y="1554325"/>
                </a:lnTo>
                <a:lnTo>
                  <a:pt x="364952" y="1530117"/>
                </a:lnTo>
                <a:lnTo>
                  <a:pt x="328936" y="1504009"/>
                </a:lnTo>
                <a:lnTo>
                  <a:pt x="294395" y="1476073"/>
                </a:lnTo>
                <a:lnTo>
                  <a:pt x="261399" y="1446380"/>
                </a:lnTo>
                <a:lnTo>
                  <a:pt x="230019" y="1415000"/>
                </a:lnTo>
                <a:lnTo>
                  <a:pt x="200326" y="1382004"/>
                </a:lnTo>
                <a:lnTo>
                  <a:pt x="172390" y="1347463"/>
                </a:lnTo>
                <a:lnTo>
                  <a:pt x="146282" y="1311447"/>
                </a:lnTo>
                <a:lnTo>
                  <a:pt x="122074" y="1274028"/>
                </a:lnTo>
                <a:lnTo>
                  <a:pt x="99835" y="1235276"/>
                </a:lnTo>
                <a:lnTo>
                  <a:pt x="79637" y="1195261"/>
                </a:lnTo>
                <a:lnTo>
                  <a:pt x="61549" y="1154056"/>
                </a:lnTo>
                <a:lnTo>
                  <a:pt x="45644" y="1111729"/>
                </a:lnTo>
                <a:lnTo>
                  <a:pt x="31992" y="1068353"/>
                </a:lnTo>
                <a:lnTo>
                  <a:pt x="20664" y="1023997"/>
                </a:lnTo>
                <a:lnTo>
                  <a:pt x="11729" y="978734"/>
                </a:lnTo>
                <a:lnTo>
                  <a:pt x="5260" y="932632"/>
                </a:lnTo>
                <a:lnTo>
                  <a:pt x="1326" y="885764"/>
                </a:lnTo>
                <a:lnTo>
                  <a:pt x="0" y="838200"/>
                </a:lnTo>
                <a:close/>
              </a:path>
            </a:pathLst>
          </a:custGeom>
          <a:ln w="1905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folHlink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folHlink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folHlink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250947" y="1474822"/>
            <a:ext cx="2251075" cy="13055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folHlink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577340"/>
            <a:ext cx="82296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64114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6600" y="977900"/>
            <a:ext cx="6816725" cy="4197350"/>
            <a:chOff x="736600" y="977900"/>
            <a:chExt cx="6816725" cy="41973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36600" y="977900"/>
              <a:ext cx="2011362" cy="61753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00200" y="5165725"/>
              <a:ext cx="5943600" cy="0"/>
            </a:xfrm>
            <a:custGeom>
              <a:rect l="l" t="t" r="r" b="b"/>
              <a:pathLst>
                <a:path w="5943600">
                  <a:moveTo>
                    <a:pt x="0" y="0"/>
                  </a:moveTo>
                  <a:lnTo>
                    <a:pt x="5943600" y="0"/>
                  </a:lnTo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/>
          <p:nvPr/>
        </p:nvSpPr>
        <p:spPr>
          <a:xfrm>
            <a:off x="1600200" y="5470525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270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600200" y="5791200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270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600200" y="6096000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905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636201" y="2069371"/>
            <a:ext cx="4411345" cy="3852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88920">
              <a:lnSpc>
                <a:spcPct val="100000"/>
              </a:lnSpc>
              <a:spcBef>
                <a:spcPts val="100"/>
              </a:spcBef>
            </a:pPr>
            <a:r>
              <a:rPr sz="6000" b="1" spc="-25">
                <a:solidFill>
                  <a:srgbClr val="3333CC"/>
                </a:solidFill>
                <a:latin typeface="Arial"/>
                <a:cs typeface="Arial"/>
              </a:rPr>
              <a:t>ai</a:t>
            </a:r>
            <a:endParaRPr sz="6000">
              <a:latin typeface="Arial"/>
              <a:cs typeface="Arial"/>
            </a:endParaRPr>
          </a:p>
          <a:p>
            <a:pPr marL="2331720">
              <a:lnSpc>
                <a:spcPct val="100000"/>
              </a:lnSpc>
              <a:spcBef>
                <a:spcPts val="4945"/>
              </a:spcBef>
            </a:pPr>
            <a:r>
              <a:rPr sz="4800" b="1" spc="-10">
                <a:solidFill>
                  <a:srgbClr val="800080"/>
                </a:solidFill>
                <a:latin typeface="Arial"/>
                <a:cs typeface="Arial"/>
              </a:rPr>
              <a:t>a——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ai</a:t>
            </a:r>
            <a:endParaRPr sz="4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5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1130300"/>
                <a:tab pos="2248535"/>
                <a:tab pos="3366135"/>
              </a:tabLst>
            </a:pP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āi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ái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ǎi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ài</a:t>
            </a:r>
            <a:endParaRPr sz="4800">
              <a:latin typeface="Arial"/>
              <a:cs typeface="Arial"/>
            </a:endParaRPr>
          </a:p>
        </p:txBody>
      </p: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1612900" y="1600200"/>
            <a:ext cx="2887662" cy="3657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952873" y="3190874"/>
            <a:ext cx="1695450" cy="1695450"/>
            <a:chOff x="3952873" y="3190874"/>
            <a:chExt cx="1695450" cy="1695450"/>
          </a:xfrm>
        </p:grpSpPr>
        <p:sp>
          <p:nvSpPr>
            <p:cNvPr id="4" name="object 4"/>
            <p:cNvSpPr/>
            <p:nvPr/>
          </p:nvSpPr>
          <p:spPr>
            <a:xfrm>
              <a:off x="3962398" y="3200399"/>
              <a:ext cx="1676400" cy="1676400"/>
            </a:xfrm>
            <a:custGeom>
              <a:rect l="l" t="t" r="r" b="b"/>
              <a:pathLst>
                <a:path w="1676400" h="1676400">
                  <a:moveTo>
                    <a:pt x="1676399" y="838200"/>
                  </a:moveTo>
                  <a:lnTo>
                    <a:pt x="1" y="838200"/>
                  </a:lnTo>
                  <a:lnTo>
                    <a:pt x="1328" y="790635"/>
                  </a:lnTo>
                  <a:lnTo>
                    <a:pt x="5261" y="743766"/>
                  </a:lnTo>
                  <a:lnTo>
                    <a:pt x="11731" y="697665"/>
                  </a:lnTo>
                  <a:lnTo>
                    <a:pt x="20665" y="652401"/>
                  </a:lnTo>
                  <a:lnTo>
                    <a:pt x="31994" y="608046"/>
                  </a:lnTo>
                  <a:lnTo>
                    <a:pt x="45646" y="564669"/>
                  </a:lnTo>
                  <a:lnTo>
                    <a:pt x="61551" y="522343"/>
                  </a:lnTo>
                  <a:lnTo>
                    <a:pt x="79638" y="481137"/>
                  </a:lnTo>
                  <a:lnTo>
                    <a:pt x="99837" y="441122"/>
                  </a:lnTo>
                  <a:lnTo>
                    <a:pt x="122076" y="402370"/>
                  </a:lnTo>
                  <a:lnTo>
                    <a:pt x="146284" y="364951"/>
                  </a:lnTo>
                  <a:lnTo>
                    <a:pt x="172392" y="328935"/>
                  </a:lnTo>
                  <a:lnTo>
                    <a:pt x="200328" y="294394"/>
                  </a:lnTo>
                  <a:lnTo>
                    <a:pt x="230021" y="261398"/>
                  </a:lnTo>
                  <a:lnTo>
                    <a:pt x="261401" y="230018"/>
                  </a:lnTo>
                  <a:lnTo>
                    <a:pt x="294397" y="200325"/>
                  </a:lnTo>
                  <a:lnTo>
                    <a:pt x="328938" y="172389"/>
                  </a:lnTo>
                  <a:lnTo>
                    <a:pt x="364954" y="146282"/>
                  </a:lnTo>
                  <a:lnTo>
                    <a:pt x="402373" y="122073"/>
                  </a:lnTo>
                  <a:lnTo>
                    <a:pt x="441126" y="99834"/>
                  </a:lnTo>
                  <a:lnTo>
                    <a:pt x="481140" y="79636"/>
                  </a:lnTo>
                  <a:lnTo>
                    <a:pt x="522346" y="61549"/>
                  </a:lnTo>
                  <a:lnTo>
                    <a:pt x="564672" y="45644"/>
                  </a:lnTo>
                  <a:lnTo>
                    <a:pt x="608049" y="31992"/>
                  </a:lnTo>
                  <a:lnTo>
                    <a:pt x="652404" y="20663"/>
                  </a:lnTo>
                  <a:lnTo>
                    <a:pt x="697667" y="11729"/>
                  </a:lnTo>
                  <a:lnTo>
                    <a:pt x="743768" y="5260"/>
                  </a:lnTo>
                  <a:lnTo>
                    <a:pt x="790636" y="1326"/>
                  </a:lnTo>
                  <a:lnTo>
                    <a:pt x="838200" y="0"/>
                  </a:lnTo>
                  <a:lnTo>
                    <a:pt x="885763" y="1326"/>
                  </a:lnTo>
                  <a:lnTo>
                    <a:pt x="932631" y="5260"/>
                  </a:lnTo>
                  <a:lnTo>
                    <a:pt x="978733" y="11729"/>
                  </a:lnTo>
                  <a:lnTo>
                    <a:pt x="1023997" y="20664"/>
                  </a:lnTo>
                  <a:lnTo>
                    <a:pt x="1068353" y="31992"/>
                  </a:lnTo>
                  <a:lnTo>
                    <a:pt x="1111729" y="45645"/>
                  </a:lnTo>
                  <a:lnTo>
                    <a:pt x="1154056" y="61550"/>
                  </a:lnTo>
                  <a:lnTo>
                    <a:pt x="1195262" y="79637"/>
                  </a:lnTo>
                  <a:lnTo>
                    <a:pt x="1235276" y="99835"/>
                  </a:lnTo>
                  <a:lnTo>
                    <a:pt x="1274028" y="122074"/>
                  </a:lnTo>
                  <a:lnTo>
                    <a:pt x="1311448" y="146283"/>
                  </a:lnTo>
                  <a:lnTo>
                    <a:pt x="1347463" y="172390"/>
                  </a:lnTo>
                  <a:lnTo>
                    <a:pt x="1382004" y="200326"/>
                  </a:lnTo>
                  <a:lnTo>
                    <a:pt x="1415000" y="230019"/>
                  </a:lnTo>
                  <a:lnTo>
                    <a:pt x="1446380" y="261399"/>
                  </a:lnTo>
                  <a:lnTo>
                    <a:pt x="1476073" y="294395"/>
                  </a:lnTo>
                  <a:lnTo>
                    <a:pt x="1504009" y="328937"/>
                  </a:lnTo>
                  <a:lnTo>
                    <a:pt x="1530117" y="364952"/>
                  </a:lnTo>
                  <a:lnTo>
                    <a:pt x="1554325" y="402372"/>
                  </a:lnTo>
                  <a:lnTo>
                    <a:pt x="1576564" y="441124"/>
                  </a:lnTo>
                  <a:lnTo>
                    <a:pt x="1596762" y="481138"/>
                  </a:lnTo>
                  <a:lnTo>
                    <a:pt x="1614850" y="522344"/>
                  </a:lnTo>
                  <a:lnTo>
                    <a:pt x="1630755" y="564670"/>
                  </a:lnTo>
                  <a:lnTo>
                    <a:pt x="1644407" y="608047"/>
                  </a:lnTo>
                  <a:lnTo>
                    <a:pt x="1655735" y="652402"/>
                  </a:lnTo>
                  <a:lnTo>
                    <a:pt x="1664670" y="697666"/>
                  </a:lnTo>
                  <a:lnTo>
                    <a:pt x="1671139" y="743767"/>
                  </a:lnTo>
                  <a:lnTo>
                    <a:pt x="1675073" y="790636"/>
                  </a:lnTo>
                  <a:lnTo>
                    <a:pt x="1676399" y="838200"/>
                  </a:lnTo>
                  <a:close/>
                </a:path>
                <a:path w="1676400" h="1676400">
                  <a:moveTo>
                    <a:pt x="838200" y="1676399"/>
                  </a:moveTo>
                  <a:lnTo>
                    <a:pt x="790636" y="1675072"/>
                  </a:lnTo>
                  <a:lnTo>
                    <a:pt x="743767" y="1671139"/>
                  </a:lnTo>
                  <a:lnTo>
                    <a:pt x="697666" y="1664669"/>
                  </a:lnTo>
                  <a:lnTo>
                    <a:pt x="652402" y="1655735"/>
                  </a:lnTo>
                  <a:lnTo>
                    <a:pt x="608047" y="1644406"/>
                  </a:lnTo>
                  <a:lnTo>
                    <a:pt x="564670" y="1630754"/>
                  </a:lnTo>
                  <a:lnTo>
                    <a:pt x="522344" y="1614849"/>
                  </a:lnTo>
                  <a:lnTo>
                    <a:pt x="481138" y="1596762"/>
                  </a:lnTo>
                  <a:lnTo>
                    <a:pt x="441124" y="1576564"/>
                  </a:lnTo>
                  <a:lnTo>
                    <a:pt x="402371" y="1554325"/>
                  </a:lnTo>
                  <a:lnTo>
                    <a:pt x="364952" y="1530117"/>
                  </a:lnTo>
                  <a:lnTo>
                    <a:pt x="328936" y="1504009"/>
                  </a:lnTo>
                  <a:lnTo>
                    <a:pt x="294395" y="1476073"/>
                  </a:lnTo>
                  <a:lnTo>
                    <a:pt x="261399" y="1446380"/>
                  </a:lnTo>
                  <a:lnTo>
                    <a:pt x="230019" y="1415000"/>
                  </a:lnTo>
                  <a:lnTo>
                    <a:pt x="200326" y="1382004"/>
                  </a:lnTo>
                  <a:lnTo>
                    <a:pt x="172390" y="1347463"/>
                  </a:lnTo>
                  <a:lnTo>
                    <a:pt x="146282" y="1311447"/>
                  </a:lnTo>
                  <a:lnTo>
                    <a:pt x="122074" y="1274028"/>
                  </a:lnTo>
                  <a:lnTo>
                    <a:pt x="99835" y="1235276"/>
                  </a:lnTo>
                  <a:lnTo>
                    <a:pt x="79636" y="1195261"/>
                  </a:lnTo>
                  <a:lnTo>
                    <a:pt x="61549" y="1154055"/>
                  </a:lnTo>
                  <a:lnTo>
                    <a:pt x="45644" y="1111729"/>
                  </a:lnTo>
                  <a:lnTo>
                    <a:pt x="31992" y="1068353"/>
                  </a:lnTo>
                  <a:lnTo>
                    <a:pt x="20663" y="1023997"/>
                  </a:lnTo>
                  <a:lnTo>
                    <a:pt x="11729" y="978733"/>
                  </a:lnTo>
                  <a:lnTo>
                    <a:pt x="5260" y="932632"/>
                  </a:lnTo>
                  <a:lnTo>
                    <a:pt x="1326" y="885764"/>
                  </a:lnTo>
                  <a:lnTo>
                    <a:pt x="0" y="838200"/>
                  </a:lnTo>
                  <a:lnTo>
                    <a:pt x="1676399" y="838200"/>
                  </a:lnTo>
                  <a:lnTo>
                    <a:pt x="1675072" y="885764"/>
                  </a:lnTo>
                  <a:lnTo>
                    <a:pt x="1671139" y="932632"/>
                  </a:lnTo>
                  <a:lnTo>
                    <a:pt x="1664669" y="978734"/>
                  </a:lnTo>
                  <a:lnTo>
                    <a:pt x="1655735" y="1023997"/>
                  </a:lnTo>
                  <a:lnTo>
                    <a:pt x="1644406" y="1068353"/>
                  </a:lnTo>
                  <a:lnTo>
                    <a:pt x="1630754" y="1111729"/>
                  </a:lnTo>
                  <a:lnTo>
                    <a:pt x="1614849" y="1154056"/>
                  </a:lnTo>
                  <a:lnTo>
                    <a:pt x="1596762" y="1195261"/>
                  </a:lnTo>
                  <a:lnTo>
                    <a:pt x="1576564" y="1235276"/>
                  </a:lnTo>
                  <a:lnTo>
                    <a:pt x="1554325" y="1274028"/>
                  </a:lnTo>
                  <a:lnTo>
                    <a:pt x="1530116" y="1311447"/>
                  </a:lnTo>
                  <a:lnTo>
                    <a:pt x="1504009" y="1347463"/>
                  </a:lnTo>
                  <a:lnTo>
                    <a:pt x="1476073" y="1382004"/>
                  </a:lnTo>
                  <a:lnTo>
                    <a:pt x="1446380" y="1415000"/>
                  </a:lnTo>
                  <a:lnTo>
                    <a:pt x="1415000" y="1446380"/>
                  </a:lnTo>
                  <a:lnTo>
                    <a:pt x="1382004" y="1476073"/>
                  </a:lnTo>
                  <a:lnTo>
                    <a:pt x="1347463" y="1504009"/>
                  </a:lnTo>
                  <a:lnTo>
                    <a:pt x="1311447" y="1530117"/>
                  </a:lnTo>
                  <a:lnTo>
                    <a:pt x="1274028" y="1554325"/>
                  </a:lnTo>
                  <a:lnTo>
                    <a:pt x="1235275" y="1576564"/>
                  </a:lnTo>
                  <a:lnTo>
                    <a:pt x="1195261" y="1596762"/>
                  </a:lnTo>
                  <a:lnTo>
                    <a:pt x="1154055" y="1614849"/>
                  </a:lnTo>
                  <a:lnTo>
                    <a:pt x="1111729" y="1630754"/>
                  </a:lnTo>
                  <a:lnTo>
                    <a:pt x="1068353" y="1644407"/>
                  </a:lnTo>
                  <a:lnTo>
                    <a:pt x="1023997" y="1655735"/>
                  </a:lnTo>
                  <a:lnTo>
                    <a:pt x="978733" y="1664670"/>
                  </a:lnTo>
                  <a:lnTo>
                    <a:pt x="932632" y="1671139"/>
                  </a:lnTo>
                  <a:lnTo>
                    <a:pt x="885764" y="1675072"/>
                  </a:lnTo>
                  <a:lnTo>
                    <a:pt x="838200" y="1676399"/>
                  </a:lnTo>
                  <a:close/>
                </a:path>
              </a:pathLst>
            </a:custGeom>
            <a:solidFill>
              <a:srgbClr val="48C2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62398" y="3200399"/>
              <a:ext cx="1676400" cy="1676400"/>
            </a:xfrm>
            <a:custGeom>
              <a:rect l="l" t="t" r="r" b="b"/>
              <a:pathLst>
                <a:path w="1676400" h="1676400">
                  <a:moveTo>
                    <a:pt x="1" y="838200"/>
                  </a:moveTo>
                  <a:lnTo>
                    <a:pt x="1328" y="790636"/>
                  </a:lnTo>
                  <a:lnTo>
                    <a:pt x="5261" y="743767"/>
                  </a:lnTo>
                  <a:lnTo>
                    <a:pt x="11730" y="697666"/>
                  </a:lnTo>
                  <a:lnTo>
                    <a:pt x="20665" y="652402"/>
                  </a:lnTo>
                  <a:lnTo>
                    <a:pt x="31993" y="608047"/>
                  </a:lnTo>
                  <a:lnTo>
                    <a:pt x="45646" y="564670"/>
                  </a:lnTo>
                  <a:lnTo>
                    <a:pt x="61551" y="522344"/>
                  </a:lnTo>
                  <a:lnTo>
                    <a:pt x="79638" y="481138"/>
                  </a:lnTo>
                  <a:lnTo>
                    <a:pt x="99836" y="441124"/>
                  </a:lnTo>
                  <a:lnTo>
                    <a:pt x="122075" y="402372"/>
                  </a:lnTo>
                  <a:lnTo>
                    <a:pt x="146283" y="364952"/>
                  </a:lnTo>
                  <a:lnTo>
                    <a:pt x="172391" y="328937"/>
                  </a:lnTo>
                  <a:lnTo>
                    <a:pt x="200327" y="294395"/>
                  </a:lnTo>
                  <a:lnTo>
                    <a:pt x="230020" y="261399"/>
                  </a:lnTo>
                  <a:lnTo>
                    <a:pt x="261400" y="230019"/>
                  </a:lnTo>
                  <a:lnTo>
                    <a:pt x="294396" y="200326"/>
                  </a:lnTo>
                  <a:lnTo>
                    <a:pt x="328937" y="172390"/>
                  </a:lnTo>
                  <a:lnTo>
                    <a:pt x="364953" y="146283"/>
                  </a:lnTo>
                  <a:lnTo>
                    <a:pt x="402372" y="122074"/>
                  </a:lnTo>
                  <a:lnTo>
                    <a:pt x="441124" y="99835"/>
                  </a:lnTo>
                  <a:lnTo>
                    <a:pt x="481138" y="79637"/>
                  </a:lnTo>
                  <a:lnTo>
                    <a:pt x="522344" y="61550"/>
                  </a:lnTo>
                  <a:lnTo>
                    <a:pt x="564670" y="45645"/>
                  </a:lnTo>
                  <a:lnTo>
                    <a:pt x="608047" y="31992"/>
                  </a:lnTo>
                  <a:lnTo>
                    <a:pt x="652402" y="20664"/>
                  </a:lnTo>
                  <a:lnTo>
                    <a:pt x="697666" y="11729"/>
                  </a:lnTo>
                  <a:lnTo>
                    <a:pt x="743767" y="5260"/>
                  </a:lnTo>
                  <a:lnTo>
                    <a:pt x="790636" y="1326"/>
                  </a:lnTo>
                  <a:lnTo>
                    <a:pt x="838200" y="0"/>
                  </a:lnTo>
                  <a:lnTo>
                    <a:pt x="885763" y="1326"/>
                  </a:lnTo>
                  <a:lnTo>
                    <a:pt x="932631" y="5260"/>
                  </a:lnTo>
                  <a:lnTo>
                    <a:pt x="978732" y="11729"/>
                  </a:lnTo>
                  <a:lnTo>
                    <a:pt x="1023996" y="20663"/>
                  </a:lnTo>
                  <a:lnTo>
                    <a:pt x="1068352" y="31992"/>
                  </a:lnTo>
                  <a:lnTo>
                    <a:pt x="1111728" y="45644"/>
                  </a:lnTo>
                  <a:lnTo>
                    <a:pt x="1154054" y="61549"/>
                  </a:lnTo>
                  <a:lnTo>
                    <a:pt x="1195260" y="79636"/>
                  </a:lnTo>
                  <a:lnTo>
                    <a:pt x="1235275" y="99834"/>
                  </a:lnTo>
                  <a:lnTo>
                    <a:pt x="1274027" y="122073"/>
                  </a:lnTo>
                  <a:lnTo>
                    <a:pt x="1311446" y="146282"/>
                  </a:lnTo>
                  <a:lnTo>
                    <a:pt x="1347462" y="172389"/>
                  </a:lnTo>
                  <a:lnTo>
                    <a:pt x="1382003" y="200325"/>
                  </a:lnTo>
                  <a:lnTo>
                    <a:pt x="1414999" y="230018"/>
                  </a:lnTo>
                  <a:lnTo>
                    <a:pt x="1446379" y="261398"/>
                  </a:lnTo>
                  <a:lnTo>
                    <a:pt x="1476072" y="294394"/>
                  </a:lnTo>
                  <a:lnTo>
                    <a:pt x="1504008" y="328935"/>
                  </a:lnTo>
                  <a:lnTo>
                    <a:pt x="1530116" y="364951"/>
                  </a:lnTo>
                  <a:lnTo>
                    <a:pt x="1554325" y="402370"/>
                  </a:lnTo>
                  <a:lnTo>
                    <a:pt x="1576564" y="441122"/>
                  </a:lnTo>
                  <a:lnTo>
                    <a:pt x="1596762" y="481137"/>
                  </a:lnTo>
                  <a:lnTo>
                    <a:pt x="1614849" y="522343"/>
                  </a:lnTo>
                  <a:lnTo>
                    <a:pt x="1630754" y="564669"/>
                  </a:lnTo>
                  <a:lnTo>
                    <a:pt x="1644406" y="608046"/>
                  </a:lnTo>
                  <a:lnTo>
                    <a:pt x="1655735" y="652401"/>
                  </a:lnTo>
                  <a:lnTo>
                    <a:pt x="1664670" y="697665"/>
                  </a:lnTo>
                  <a:lnTo>
                    <a:pt x="1671139" y="743766"/>
                  </a:lnTo>
                  <a:lnTo>
                    <a:pt x="1675073" y="790635"/>
                  </a:lnTo>
                  <a:lnTo>
                    <a:pt x="1676400" y="838199"/>
                  </a:lnTo>
                  <a:lnTo>
                    <a:pt x="1675072" y="885764"/>
                  </a:lnTo>
                  <a:lnTo>
                    <a:pt x="1671139" y="932632"/>
                  </a:lnTo>
                  <a:lnTo>
                    <a:pt x="1664669" y="978733"/>
                  </a:lnTo>
                  <a:lnTo>
                    <a:pt x="1655735" y="1023997"/>
                  </a:lnTo>
                  <a:lnTo>
                    <a:pt x="1644406" y="1068353"/>
                  </a:lnTo>
                  <a:lnTo>
                    <a:pt x="1630754" y="1111729"/>
                  </a:lnTo>
                  <a:lnTo>
                    <a:pt x="1614849" y="1154055"/>
                  </a:lnTo>
                  <a:lnTo>
                    <a:pt x="1596762" y="1195261"/>
                  </a:lnTo>
                  <a:lnTo>
                    <a:pt x="1576564" y="1235276"/>
                  </a:lnTo>
                  <a:lnTo>
                    <a:pt x="1554325" y="1274028"/>
                  </a:lnTo>
                  <a:lnTo>
                    <a:pt x="1530116" y="1311447"/>
                  </a:lnTo>
                  <a:lnTo>
                    <a:pt x="1504009" y="1347463"/>
                  </a:lnTo>
                  <a:lnTo>
                    <a:pt x="1476073" y="1382004"/>
                  </a:lnTo>
                  <a:lnTo>
                    <a:pt x="1446380" y="1415000"/>
                  </a:lnTo>
                  <a:lnTo>
                    <a:pt x="1415000" y="1446380"/>
                  </a:lnTo>
                  <a:lnTo>
                    <a:pt x="1382004" y="1476073"/>
                  </a:lnTo>
                  <a:lnTo>
                    <a:pt x="1347463" y="1504009"/>
                  </a:lnTo>
                  <a:lnTo>
                    <a:pt x="1311447" y="1530117"/>
                  </a:lnTo>
                  <a:lnTo>
                    <a:pt x="1274028" y="1554325"/>
                  </a:lnTo>
                  <a:lnTo>
                    <a:pt x="1235275" y="1576564"/>
                  </a:lnTo>
                  <a:lnTo>
                    <a:pt x="1195261" y="1596762"/>
                  </a:lnTo>
                  <a:lnTo>
                    <a:pt x="1154055" y="1614849"/>
                  </a:lnTo>
                  <a:lnTo>
                    <a:pt x="1111729" y="1630754"/>
                  </a:lnTo>
                  <a:lnTo>
                    <a:pt x="1068353" y="1644407"/>
                  </a:lnTo>
                  <a:lnTo>
                    <a:pt x="1023997" y="1655735"/>
                  </a:lnTo>
                  <a:lnTo>
                    <a:pt x="978733" y="1664670"/>
                  </a:lnTo>
                  <a:lnTo>
                    <a:pt x="932632" y="1671139"/>
                  </a:lnTo>
                  <a:lnTo>
                    <a:pt x="885764" y="1675072"/>
                  </a:lnTo>
                  <a:lnTo>
                    <a:pt x="838200" y="1676399"/>
                  </a:lnTo>
                  <a:lnTo>
                    <a:pt x="790636" y="1675072"/>
                  </a:lnTo>
                  <a:lnTo>
                    <a:pt x="743767" y="1671139"/>
                  </a:lnTo>
                  <a:lnTo>
                    <a:pt x="697666" y="1664669"/>
                  </a:lnTo>
                  <a:lnTo>
                    <a:pt x="652402" y="1655735"/>
                  </a:lnTo>
                  <a:lnTo>
                    <a:pt x="608047" y="1644406"/>
                  </a:lnTo>
                  <a:lnTo>
                    <a:pt x="564670" y="1630754"/>
                  </a:lnTo>
                  <a:lnTo>
                    <a:pt x="522344" y="1614849"/>
                  </a:lnTo>
                  <a:lnTo>
                    <a:pt x="481138" y="1596762"/>
                  </a:lnTo>
                  <a:lnTo>
                    <a:pt x="441124" y="1576564"/>
                  </a:lnTo>
                  <a:lnTo>
                    <a:pt x="402371" y="1554325"/>
                  </a:lnTo>
                  <a:lnTo>
                    <a:pt x="364952" y="1530117"/>
                  </a:lnTo>
                  <a:lnTo>
                    <a:pt x="328936" y="1504009"/>
                  </a:lnTo>
                  <a:lnTo>
                    <a:pt x="294395" y="1476073"/>
                  </a:lnTo>
                  <a:lnTo>
                    <a:pt x="261399" y="1446380"/>
                  </a:lnTo>
                  <a:lnTo>
                    <a:pt x="230019" y="1415000"/>
                  </a:lnTo>
                  <a:lnTo>
                    <a:pt x="200326" y="1382004"/>
                  </a:lnTo>
                  <a:lnTo>
                    <a:pt x="172390" y="1347463"/>
                  </a:lnTo>
                  <a:lnTo>
                    <a:pt x="146282" y="1311447"/>
                  </a:lnTo>
                  <a:lnTo>
                    <a:pt x="122074" y="1274028"/>
                  </a:lnTo>
                  <a:lnTo>
                    <a:pt x="99835" y="1235276"/>
                  </a:lnTo>
                  <a:lnTo>
                    <a:pt x="79637" y="1195261"/>
                  </a:lnTo>
                  <a:lnTo>
                    <a:pt x="61549" y="1154056"/>
                  </a:lnTo>
                  <a:lnTo>
                    <a:pt x="45644" y="1111729"/>
                  </a:lnTo>
                  <a:lnTo>
                    <a:pt x="31992" y="1068353"/>
                  </a:lnTo>
                  <a:lnTo>
                    <a:pt x="20664" y="1023997"/>
                  </a:lnTo>
                  <a:lnTo>
                    <a:pt x="11729" y="978734"/>
                  </a:lnTo>
                  <a:lnTo>
                    <a:pt x="5260" y="932632"/>
                  </a:lnTo>
                  <a:lnTo>
                    <a:pt x="1326" y="885764"/>
                  </a:lnTo>
                  <a:lnTo>
                    <a:pt x="0" y="838200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406602" y="3452002"/>
            <a:ext cx="7880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 spc="-25">
                <a:solidFill>
                  <a:srgbClr val="800080"/>
                </a:solidFill>
                <a:latin typeface="Arial"/>
                <a:cs typeface="Arial"/>
              </a:rPr>
              <a:t>ai</a:t>
            </a:r>
            <a:endParaRPr sz="72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704035" y="1552019"/>
            <a:ext cx="1810385" cy="1951989"/>
            <a:chOff x="2704035" y="1552019"/>
            <a:chExt cx="1810385" cy="1951989"/>
          </a:xfrm>
        </p:grpSpPr>
        <p:sp>
          <p:nvSpPr>
            <p:cNvPr id="8" name="object 8"/>
            <p:cNvSpPr/>
            <p:nvPr/>
          </p:nvSpPr>
          <p:spPr>
            <a:xfrm>
              <a:off x="2713560" y="1561544"/>
              <a:ext cx="1791335" cy="1932939"/>
            </a:xfrm>
            <a:custGeom>
              <a:rect l="l" t="t" r="r" b="b"/>
              <a:pathLst>
                <a:path w="1791335" h="1932939">
                  <a:moveTo>
                    <a:pt x="1790768" y="1557462"/>
                  </a:moveTo>
                  <a:lnTo>
                    <a:pt x="1310397" y="1932769"/>
                  </a:lnTo>
                  <a:lnTo>
                    <a:pt x="0" y="750614"/>
                  </a:lnTo>
                  <a:lnTo>
                    <a:pt x="960742" y="0"/>
                  </a:lnTo>
                  <a:lnTo>
                    <a:pt x="1790768" y="1557462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713560" y="1561544"/>
              <a:ext cx="1791335" cy="1932939"/>
            </a:xfrm>
            <a:custGeom>
              <a:rect l="l" t="t" r="r" b="b"/>
              <a:pathLst>
                <a:path w="1791335" h="1932939">
                  <a:moveTo>
                    <a:pt x="0" y="750614"/>
                  </a:moveTo>
                  <a:lnTo>
                    <a:pt x="1310397" y="1932769"/>
                  </a:lnTo>
                  <a:lnTo>
                    <a:pt x="1790768" y="1557462"/>
                  </a:lnTo>
                  <a:lnTo>
                    <a:pt x="960742" y="0"/>
                  </a:lnTo>
                  <a:lnTo>
                    <a:pt x="0" y="750614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467162" y="2153991"/>
            <a:ext cx="304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d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097122" y="1475083"/>
            <a:ext cx="1732914" cy="1975485"/>
            <a:chOff x="5097122" y="1475083"/>
            <a:chExt cx="1732914" cy="1975485"/>
          </a:xfrm>
        </p:grpSpPr>
        <p:sp>
          <p:nvSpPr>
            <p:cNvPr id="12" name="object 12"/>
            <p:cNvSpPr/>
            <p:nvPr/>
          </p:nvSpPr>
          <p:spPr>
            <a:xfrm>
              <a:off x="5106647" y="1484608"/>
              <a:ext cx="1713864" cy="1956435"/>
            </a:xfrm>
            <a:custGeom>
              <a:rect l="l" t="t" r="r" b="b"/>
              <a:pathLst>
                <a:path w="1713864" h="1956435">
                  <a:moveTo>
                    <a:pt x="511253" y="1955888"/>
                  </a:moveTo>
                  <a:lnTo>
                    <a:pt x="0" y="1623876"/>
                  </a:lnTo>
                  <a:lnTo>
                    <a:pt x="691125" y="0"/>
                  </a:lnTo>
                  <a:lnTo>
                    <a:pt x="1713632" y="664023"/>
                  </a:lnTo>
                  <a:lnTo>
                    <a:pt x="511253" y="1955888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06647" y="1484608"/>
              <a:ext cx="1713864" cy="1956435"/>
            </a:xfrm>
            <a:custGeom>
              <a:rect l="l" t="t" r="r" b="b"/>
              <a:pathLst>
                <a:path w="1713864" h="1956435">
                  <a:moveTo>
                    <a:pt x="691125" y="0"/>
                  </a:moveTo>
                  <a:lnTo>
                    <a:pt x="0" y="1623876"/>
                  </a:lnTo>
                  <a:lnTo>
                    <a:pt x="511253" y="1955888"/>
                  </a:lnTo>
                  <a:lnTo>
                    <a:pt x="1713632" y="664023"/>
                  </a:lnTo>
                  <a:lnTo>
                    <a:pt x="691125" y="0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562512" y="2122241"/>
            <a:ext cx="685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dai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066344" y="2646533"/>
            <a:ext cx="1955164" cy="1426210"/>
            <a:chOff x="2066344" y="2646533"/>
            <a:chExt cx="1955164" cy="1426210"/>
          </a:xfrm>
        </p:grpSpPr>
        <p:sp>
          <p:nvSpPr>
            <p:cNvPr id="16" name="object 16"/>
            <p:cNvSpPr/>
            <p:nvPr/>
          </p:nvSpPr>
          <p:spPr>
            <a:xfrm>
              <a:off x="2075869" y="2656058"/>
              <a:ext cx="1936114" cy="1407160"/>
            </a:xfrm>
            <a:custGeom>
              <a:rect l="l" t="t" r="r" b="b"/>
              <a:pathLst>
                <a:path w="1936114" h="1407160">
                  <a:moveTo>
                    <a:pt x="1935798" y="827049"/>
                  </a:moveTo>
                  <a:lnTo>
                    <a:pt x="1747421" y="1406813"/>
                  </a:lnTo>
                  <a:lnTo>
                    <a:pt x="0" y="1159527"/>
                  </a:lnTo>
                  <a:lnTo>
                    <a:pt x="376753" y="0"/>
                  </a:lnTo>
                  <a:lnTo>
                    <a:pt x="1935798" y="827049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075869" y="2656058"/>
              <a:ext cx="1936114" cy="1407160"/>
            </a:xfrm>
            <a:custGeom>
              <a:rect l="l" t="t" r="r" b="b"/>
              <a:pathLst>
                <a:path w="1936114" h="1407160">
                  <a:moveTo>
                    <a:pt x="0" y="1159527"/>
                  </a:moveTo>
                  <a:lnTo>
                    <a:pt x="1747421" y="1406813"/>
                  </a:lnTo>
                  <a:lnTo>
                    <a:pt x="1935798" y="827049"/>
                  </a:lnTo>
                  <a:lnTo>
                    <a:pt x="376753" y="0"/>
                  </a:lnTo>
                  <a:lnTo>
                    <a:pt x="0" y="1159527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2921074" y="3220791"/>
            <a:ext cx="177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t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621835" y="2693120"/>
            <a:ext cx="1927225" cy="1327150"/>
            <a:chOff x="5621835" y="2693120"/>
            <a:chExt cx="1927225" cy="1327150"/>
          </a:xfrm>
        </p:grpSpPr>
        <p:sp>
          <p:nvSpPr>
            <p:cNvPr id="20" name="object 20"/>
            <p:cNvSpPr/>
            <p:nvPr/>
          </p:nvSpPr>
          <p:spPr>
            <a:xfrm>
              <a:off x="5631360" y="2702645"/>
              <a:ext cx="1908175" cy="1308100"/>
            </a:xfrm>
            <a:custGeom>
              <a:rect l="l" t="t" r="r" b="b"/>
              <a:pathLst>
                <a:path w="1908175" h="1308100">
                  <a:moveTo>
                    <a:pt x="147475" y="1307774"/>
                  </a:moveTo>
                  <a:lnTo>
                    <a:pt x="0" y="716281"/>
                  </a:lnTo>
                  <a:lnTo>
                    <a:pt x="1612938" y="0"/>
                  </a:lnTo>
                  <a:lnTo>
                    <a:pt x="1907890" y="1182984"/>
                  </a:lnTo>
                  <a:lnTo>
                    <a:pt x="147475" y="1307774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5631360" y="2702645"/>
              <a:ext cx="1908175" cy="1308100"/>
            </a:xfrm>
            <a:custGeom>
              <a:rect l="l" t="t" r="r" b="b"/>
              <a:pathLst>
                <a:path w="1908175" h="1308100">
                  <a:moveTo>
                    <a:pt x="1612938" y="0"/>
                  </a:moveTo>
                  <a:lnTo>
                    <a:pt x="0" y="716281"/>
                  </a:lnTo>
                  <a:lnTo>
                    <a:pt x="147475" y="1307774"/>
                  </a:lnTo>
                  <a:lnTo>
                    <a:pt x="1907890" y="1182984"/>
                  </a:lnTo>
                  <a:lnTo>
                    <a:pt x="1612938" y="0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6311825" y="3220791"/>
            <a:ext cx="559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tai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2075684" y="4090008"/>
            <a:ext cx="1973580" cy="1518285"/>
            <a:chOff x="2075684" y="4090008"/>
            <a:chExt cx="1973580" cy="1518285"/>
          </a:xfrm>
        </p:grpSpPr>
        <p:sp>
          <p:nvSpPr>
            <p:cNvPr id="24" name="object 24"/>
            <p:cNvSpPr/>
            <p:nvPr/>
          </p:nvSpPr>
          <p:spPr>
            <a:xfrm>
              <a:off x="2085209" y="4099533"/>
              <a:ext cx="1954530" cy="1499235"/>
            </a:xfrm>
            <a:custGeom>
              <a:rect l="l" t="t" r="r" b="b"/>
              <a:pathLst>
                <a:path w="1954529" h="1499235">
                  <a:moveTo>
                    <a:pt x="1725915" y="0"/>
                  </a:moveTo>
                  <a:lnTo>
                    <a:pt x="1954275" y="565211"/>
                  </a:lnTo>
                  <a:lnTo>
                    <a:pt x="456720" y="1499000"/>
                  </a:lnTo>
                  <a:lnTo>
                    <a:pt x="0" y="368577"/>
                  </a:lnTo>
                  <a:lnTo>
                    <a:pt x="1725915" y="0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2085209" y="4099533"/>
              <a:ext cx="1954530" cy="1499235"/>
            </a:xfrm>
            <a:custGeom>
              <a:rect l="l" t="t" r="r" b="b"/>
              <a:pathLst>
                <a:path w="1954529" h="1499235">
                  <a:moveTo>
                    <a:pt x="456720" y="1499000"/>
                  </a:moveTo>
                  <a:lnTo>
                    <a:pt x="1954275" y="565211"/>
                  </a:lnTo>
                  <a:lnTo>
                    <a:pt x="1725915" y="0"/>
                  </a:lnTo>
                  <a:lnTo>
                    <a:pt x="0" y="368577"/>
                  </a:lnTo>
                  <a:lnTo>
                    <a:pt x="456720" y="1499000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2933761" y="4363791"/>
            <a:ext cx="304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n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5575012" y="4020679"/>
            <a:ext cx="1960880" cy="1449705"/>
            <a:chOff x="5575012" y="4020679"/>
            <a:chExt cx="1960880" cy="1449705"/>
          </a:xfrm>
        </p:grpSpPr>
        <p:sp>
          <p:nvSpPr>
            <p:cNvPr id="28" name="object 28"/>
            <p:cNvSpPr/>
            <p:nvPr/>
          </p:nvSpPr>
          <p:spPr>
            <a:xfrm>
              <a:off x="5584537" y="4030204"/>
              <a:ext cx="1941830" cy="1430655"/>
            </a:xfrm>
            <a:custGeom>
              <a:rect l="l" t="t" r="r" b="b"/>
              <a:pathLst>
                <a:path w="1941829" h="1430654">
                  <a:moveTo>
                    <a:pt x="0" y="576388"/>
                  </a:moveTo>
                  <a:lnTo>
                    <a:pt x="198466" y="0"/>
                  </a:lnTo>
                  <a:lnTo>
                    <a:pt x="1941306" y="277745"/>
                  </a:lnTo>
                  <a:lnTo>
                    <a:pt x="1544373" y="1430521"/>
                  </a:lnTo>
                  <a:lnTo>
                    <a:pt x="0" y="576388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5584537" y="4030204"/>
              <a:ext cx="1941830" cy="1430655"/>
            </a:xfrm>
            <a:custGeom>
              <a:rect l="l" t="t" r="r" b="b"/>
              <a:pathLst>
                <a:path w="1941829" h="1430654">
                  <a:moveTo>
                    <a:pt x="1941306" y="277745"/>
                  </a:moveTo>
                  <a:lnTo>
                    <a:pt x="198466" y="0"/>
                  </a:lnTo>
                  <a:lnTo>
                    <a:pt x="0" y="576388"/>
                  </a:lnTo>
                  <a:lnTo>
                    <a:pt x="1544373" y="1430521"/>
                  </a:lnTo>
                  <a:lnTo>
                    <a:pt x="1941306" y="277745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6172112" y="4255841"/>
            <a:ext cx="685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nai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2824943" y="4664451"/>
            <a:ext cx="1749425" cy="1971675"/>
            <a:chOff x="2824943" y="4664451"/>
            <a:chExt cx="1749425" cy="1971675"/>
          </a:xfrm>
        </p:grpSpPr>
        <p:sp>
          <p:nvSpPr>
            <p:cNvPr id="32" name="object 32"/>
            <p:cNvSpPr/>
            <p:nvPr/>
          </p:nvSpPr>
          <p:spPr>
            <a:xfrm>
              <a:off x="2834468" y="4673976"/>
              <a:ext cx="1730375" cy="1952625"/>
            </a:xfrm>
            <a:custGeom>
              <a:rect l="l" t="t" r="r" b="b"/>
              <a:pathLst>
                <a:path w="1730375" h="1952625">
                  <a:moveTo>
                    <a:pt x="1224742" y="0"/>
                  </a:moveTo>
                  <a:lnTo>
                    <a:pt x="1730123" y="340883"/>
                  </a:lnTo>
                  <a:lnTo>
                    <a:pt x="1010762" y="1952451"/>
                  </a:lnTo>
                  <a:lnTo>
                    <a:pt x="0" y="1270683"/>
                  </a:lnTo>
                  <a:lnTo>
                    <a:pt x="1224742" y="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2834468" y="4673976"/>
              <a:ext cx="1730375" cy="1952625"/>
            </a:xfrm>
            <a:custGeom>
              <a:rect l="l" t="t" r="r" b="b"/>
              <a:pathLst>
                <a:path w="1730375" h="1952625">
                  <a:moveTo>
                    <a:pt x="1010762" y="1952451"/>
                  </a:moveTo>
                  <a:lnTo>
                    <a:pt x="1730123" y="340883"/>
                  </a:lnTo>
                  <a:lnTo>
                    <a:pt x="1224742" y="0"/>
                  </a:lnTo>
                  <a:lnTo>
                    <a:pt x="0" y="1270683"/>
                  </a:lnTo>
                  <a:lnTo>
                    <a:pt x="1010762" y="1952451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3695687" y="5354390"/>
            <a:ext cx="153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l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5066707" y="4617810"/>
            <a:ext cx="1810385" cy="1951989"/>
            <a:chOff x="5066707" y="4617810"/>
            <a:chExt cx="1810385" cy="1951989"/>
          </a:xfrm>
        </p:grpSpPr>
        <p:sp>
          <p:nvSpPr>
            <p:cNvPr id="36" name="object 36"/>
            <p:cNvSpPr/>
            <p:nvPr/>
          </p:nvSpPr>
          <p:spPr>
            <a:xfrm>
              <a:off x="5076232" y="4627335"/>
              <a:ext cx="1791335" cy="1932939"/>
            </a:xfrm>
            <a:custGeom>
              <a:rect l="l" t="t" r="r" b="b"/>
              <a:pathLst>
                <a:path w="1791332" h="1932939">
                  <a:moveTo>
                    <a:pt x="0" y="375307"/>
                  </a:moveTo>
                  <a:lnTo>
                    <a:pt x="480371" y="0"/>
                  </a:lnTo>
                  <a:lnTo>
                    <a:pt x="1790768" y="1182155"/>
                  </a:lnTo>
                  <a:lnTo>
                    <a:pt x="830026" y="1932769"/>
                  </a:lnTo>
                  <a:lnTo>
                    <a:pt x="0" y="375307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076232" y="4627335"/>
              <a:ext cx="1791335" cy="1932939"/>
            </a:xfrm>
            <a:custGeom>
              <a:rect l="l" t="t" r="r" b="b"/>
              <a:pathLst>
                <a:path w="1791332" h="1932939">
                  <a:moveTo>
                    <a:pt x="1790768" y="1182155"/>
                  </a:moveTo>
                  <a:lnTo>
                    <a:pt x="480371" y="0"/>
                  </a:lnTo>
                  <a:lnTo>
                    <a:pt x="0" y="375307"/>
                  </a:lnTo>
                  <a:lnTo>
                    <a:pt x="830026" y="1932769"/>
                  </a:lnTo>
                  <a:lnTo>
                    <a:pt x="1790768" y="1182155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5714839" y="5322641"/>
            <a:ext cx="53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lai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600200" y="5165725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905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600200" y="5470525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270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00200" y="5791200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270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600200" y="6096000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905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648901" y="2331007"/>
            <a:ext cx="4551045" cy="3611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68195" algn="ctr">
              <a:lnSpc>
                <a:spcPct val="100000"/>
              </a:lnSpc>
              <a:spcBef>
                <a:spcPts val="100"/>
              </a:spcBef>
            </a:pPr>
            <a:r>
              <a:rPr sz="6000" spc="-25">
                <a:solidFill>
                  <a:srgbClr val="3333CC"/>
                </a:solidFill>
                <a:latin typeface="Arial Black"/>
                <a:cs typeface="Arial Black"/>
              </a:rPr>
              <a:t>ei</a:t>
            </a:r>
            <a:endParaRPr sz="6000">
              <a:latin typeface="Arial Black"/>
              <a:cs typeface="Arial Black"/>
            </a:endParaRPr>
          </a:p>
          <a:p>
            <a:pPr marL="2471420">
              <a:lnSpc>
                <a:spcPct val="100000"/>
              </a:lnSpc>
              <a:spcBef>
                <a:spcPts val="4085"/>
              </a:spcBef>
            </a:pPr>
            <a:r>
              <a:rPr sz="4800" b="1" spc="-10">
                <a:solidFill>
                  <a:srgbClr val="800080"/>
                </a:solidFill>
                <a:latin typeface="Arial"/>
                <a:cs typeface="Arial"/>
              </a:rPr>
              <a:t>e——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ei</a:t>
            </a:r>
            <a:endParaRPr sz="4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4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1130300"/>
                <a:tab pos="2248535"/>
                <a:tab pos="3366135"/>
              </a:tabLst>
            </a:pP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ēi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éi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ěi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èi</a:t>
            </a:r>
            <a:endParaRPr sz="48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600200" y="1778000"/>
            <a:ext cx="3200400" cy="31003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952873" y="3190874"/>
            <a:ext cx="1695450" cy="1695450"/>
            <a:chOff x="3952873" y="3190874"/>
            <a:chExt cx="1695450" cy="1695450"/>
          </a:xfrm>
        </p:grpSpPr>
        <p:sp>
          <p:nvSpPr>
            <p:cNvPr id="4" name="object 4"/>
            <p:cNvSpPr/>
            <p:nvPr/>
          </p:nvSpPr>
          <p:spPr>
            <a:xfrm>
              <a:off x="3962398" y="3200399"/>
              <a:ext cx="1676400" cy="1676400"/>
            </a:xfrm>
            <a:custGeom>
              <a:rect l="l" t="t" r="r" b="b"/>
              <a:pathLst>
                <a:path w="1676400" h="1676400">
                  <a:moveTo>
                    <a:pt x="1676399" y="838200"/>
                  </a:moveTo>
                  <a:lnTo>
                    <a:pt x="1" y="838200"/>
                  </a:lnTo>
                  <a:lnTo>
                    <a:pt x="1328" y="790635"/>
                  </a:lnTo>
                  <a:lnTo>
                    <a:pt x="5261" y="743766"/>
                  </a:lnTo>
                  <a:lnTo>
                    <a:pt x="11731" y="697665"/>
                  </a:lnTo>
                  <a:lnTo>
                    <a:pt x="20665" y="652401"/>
                  </a:lnTo>
                  <a:lnTo>
                    <a:pt x="31994" y="608046"/>
                  </a:lnTo>
                  <a:lnTo>
                    <a:pt x="45646" y="564669"/>
                  </a:lnTo>
                  <a:lnTo>
                    <a:pt x="61551" y="522343"/>
                  </a:lnTo>
                  <a:lnTo>
                    <a:pt x="79638" y="481137"/>
                  </a:lnTo>
                  <a:lnTo>
                    <a:pt x="99837" y="441122"/>
                  </a:lnTo>
                  <a:lnTo>
                    <a:pt x="122076" y="402370"/>
                  </a:lnTo>
                  <a:lnTo>
                    <a:pt x="146284" y="364951"/>
                  </a:lnTo>
                  <a:lnTo>
                    <a:pt x="172392" y="328935"/>
                  </a:lnTo>
                  <a:lnTo>
                    <a:pt x="200328" y="294394"/>
                  </a:lnTo>
                  <a:lnTo>
                    <a:pt x="230021" y="261398"/>
                  </a:lnTo>
                  <a:lnTo>
                    <a:pt x="261401" y="230018"/>
                  </a:lnTo>
                  <a:lnTo>
                    <a:pt x="294397" y="200325"/>
                  </a:lnTo>
                  <a:lnTo>
                    <a:pt x="328938" y="172389"/>
                  </a:lnTo>
                  <a:lnTo>
                    <a:pt x="364954" y="146282"/>
                  </a:lnTo>
                  <a:lnTo>
                    <a:pt x="402373" y="122073"/>
                  </a:lnTo>
                  <a:lnTo>
                    <a:pt x="441126" y="99834"/>
                  </a:lnTo>
                  <a:lnTo>
                    <a:pt x="481140" y="79636"/>
                  </a:lnTo>
                  <a:lnTo>
                    <a:pt x="522346" y="61549"/>
                  </a:lnTo>
                  <a:lnTo>
                    <a:pt x="564672" y="45644"/>
                  </a:lnTo>
                  <a:lnTo>
                    <a:pt x="608049" y="31992"/>
                  </a:lnTo>
                  <a:lnTo>
                    <a:pt x="652404" y="20663"/>
                  </a:lnTo>
                  <a:lnTo>
                    <a:pt x="697667" y="11729"/>
                  </a:lnTo>
                  <a:lnTo>
                    <a:pt x="743768" y="5260"/>
                  </a:lnTo>
                  <a:lnTo>
                    <a:pt x="790636" y="1326"/>
                  </a:lnTo>
                  <a:lnTo>
                    <a:pt x="838200" y="0"/>
                  </a:lnTo>
                  <a:lnTo>
                    <a:pt x="885763" y="1326"/>
                  </a:lnTo>
                  <a:lnTo>
                    <a:pt x="932631" y="5260"/>
                  </a:lnTo>
                  <a:lnTo>
                    <a:pt x="978733" y="11729"/>
                  </a:lnTo>
                  <a:lnTo>
                    <a:pt x="1023997" y="20664"/>
                  </a:lnTo>
                  <a:lnTo>
                    <a:pt x="1068353" y="31992"/>
                  </a:lnTo>
                  <a:lnTo>
                    <a:pt x="1111729" y="45645"/>
                  </a:lnTo>
                  <a:lnTo>
                    <a:pt x="1154056" y="61550"/>
                  </a:lnTo>
                  <a:lnTo>
                    <a:pt x="1195262" y="79637"/>
                  </a:lnTo>
                  <a:lnTo>
                    <a:pt x="1235276" y="99835"/>
                  </a:lnTo>
                  <a:lnTo>
                    <a:pt x="1274028" y="122074"/>
                  </a:lnTo>
                  <a:lnTo>
                    <a:pt x="1311448" y="146283"/>
                  </a:lnTo>
                  <a:lnTo>
                    <a:pt x="1347463" y="172390"/>
                  </a:lnTo>
                  <a:lnTo>
                    <a:pt x="1382004" y="200326"/>
                  </a:lnTo>
                  <a:lnTo>
                    <a:pt x="1415000" y="230019"/>
                  </a:lnTo>
                  <a:lnTo>
                    <a:pt x="1446380" y="261399"/>
                  </a:lnTo>
                  <a:lnTo>
                    <a:pt x="1476073" y="294395"/>
                  </a:lnTo>
                  <a:lnTo>
                    <a:pt x="1504009" y="328937"/>
                  </a:lnTo>
                  <a:lnTo>
                    <a:pt x="1530117" y="364952"/>
                  </a:lnTo>
                  <a:lnTo>
                    <a:pt x="1554325" y="402372"/>
                  </a:lnTo>
                  <a:lnTo>
                    <a:pt x="1576564" y="441124"/>
                  </a:lnTo>
                  <a:lnTo>
                    <a:pt x="1596762" y="481138"/>
                  </a:lnTo>
                  <a:lnTo>
                    <a:pt x="1614850" y="522344"/>
                  </a:lnTo>
                  <a:lnTo>
                    <a:pt x="1630755" y="564670"/>
                  </a:lnTo>
                  <a:lnTo>
                    <a:pt x="1644407" y="608047"/>
                  </a:lnTo>
                  <a:lnTo>
                    <a:pt x="1655735" y="652402"/>
                  </a:lnTo>
                  <a:lnTo>
                    <a:pt x="1664670" y="697666"/>
                  </a:lnTo>
                  <a:lnTo>
                    <a:pt x="1671139" y="743767"/>
                  </a:lnTo>
                  <a:lnTo>
                    <a:pt x="1675073" y="790636"/>
                  </a:lnTo>
                  <a:lnTo>
                    <a:pt x="1676399" y="838200"/>
                  </a:lnTo>
                  <a:close/>
                </a:path>
                <a:path w="1676400" h="1676400">
                  <a:moveTo>
                    <a:pt x="838200" y="1676399"/>
                  </a:moveTo>
                  <a:lnTo>
                    <a:pt x="790636" y="1675072"/>
                  </a:lnTo>
                  <a:lnTo>
                    <a:pt x="743767" y="1671139"/>
                  </a:lnTo>
                  <a:lnTo>
                    <a:pt x="697666" y="1664669"/>
                  </a:lnTo>
                  <a:lnTo>
                    <a:pt x="652402" y="1655735"/>
                  </a:lnTo>
                  <a:lnTo>
                    <a:pt x="608047" y="1644406"/>
                  </a:lnTo>
                  <a:lnTo>
                    <a:pt x="564670" y="1630754"/>
                  </a:lnTo>
                  <a:lnTo>
                    <a:pt x="522344" y="1614849"/>
                  </a:lnTo>
                  <a:lnTo>
                    <a:pt x="481138" y="1596762"/>
                  </a:lnTo>
                  <a:lnTo>
                    <a:pt x="441124" y="1576564"/>
                  </a:lnTo>
                  <a:lnTo>
                    <a:pt x="402371" y="1554325"/>
                  </a:lnTo>
                  <a:lnTo>
                    <a:pt x="364952" y="1530117"/>
                  </a:lnTo>
                  <a:lnTo>
                    <a:pt x="328936" y="1504009"/>
                  </a:lnTo>
                  <a:lnTo>
                    <a:pt x="294395" y="1476073"/>
                  </a:lnTo>
                  <a:lnTo>
                    <a:pt x="261399" y="1446380"/>
                  </a:lnTo>
                  <a:lnTo>
                    <a:pt x="230019" y="1415000"/>
                  </a:lnTo>
                  <a:lnTo>
                    <a:pt x="200326" y="1382004"/>
                  </a:lnTo>
                  <a:lnTo>
                    <a:pt x="172390" y="1347463"/>
                  </a:lnTo>
                  <a:lnTo>
                    <a:pt x="146282" y="1311447"/>
                  </a:lnTo>
                  <a:lnTo>
                    <a:pt x="122074" y="1274028"/>
                  </a:lnTo>
                  <a:lnTo>
                    <a:pt x="99835" y="1235276"/>
                  </a:lnTo>
                  <a:lnTo>
                    <a:pt x="79636" y="1195261"/>
                  </a:lnTo>
                  <a:lnTo>
                    <a:pt x="61549" y="1154055"/>
                  </a:lnTo>
                  <a:lnTo>
                    <a:pt x="45644" y="1111729"/>
                  </a:lnTo>
                  <a:lnTo>
                    <a:pt x="31992" y="1068353"/>
                  </a:lnTo>
                  <a:lnTo>
                    <a:pt x="20663" y="1023997"/>
                  </a:lnTo>
                  <a:lnTo>
                    <a:pt x="11729" y="978733"/>
                  </a:lnTo>
                  <a:lnTo>
                    <a:pt x="5260" y="932632"/>
                  </a:lnTo>
                  <a:lnTo>
                    <a:pt x="1326" y="885764"/>
                  </a:lnTo>
                  <a:lnTo>
                    <a:pt x="0" y="838200"/>
                  </a:lnTo>
                  <a:lnTo>
                    <a:pt x="1676399" y="838200"/>
                  </a:lnTo>
                  <a:lnTo>
                    <a:pt x="1675072" y="885764"/>
                  </a:lnTo>
                  <a:lnTo>
                    <a:pt x="1671139" y="932632"/>
                  </a:lnTo>
                  <a:lnTo>
                    <a:pt x="1664669" y="978734"/>
                  </a:lnTo>
                  <a:lnTo>
                    <a:pt x="1655735" y="1023997"/>
                  </a:lnTo>
                  <a:lnTo>
                    <a:pt x="1644406" y="1068353"/>
                  </a:lnTo>
                  <a:lnTo>
                    <a:pt x="1630754" y="1111729"/>
                  </a:lnTo>
                  <a:lnTo>
                    <a:pt x="1614849" y="1154056"/>
                  </a:lnTo>
                  <a:lnTo>
                    <a:pt x="1596762" y="1195261"/>
                  </a:lnTo>
                  <a:lnTo>
                    <a:pt x="1576564" y="1235276"/>
                  </a:lnTo>
                  <a:lnTo>
                    <a:pt x="1554325" y="1274028"/>
                  </a:lnTo>
                  <a:lnTo>
                    <a:pt x="1530116" y="1311447"/>
                  </a:lnTo>
                  <a:lnTo>
                    <a:pt x="1504009" y="1347463"/>
                  </a:lnTo>
                  <a:lnTo>
                    <a:pt x="1476073" y="1382004"/>
                  </a:lnTo>
                  <a:lnTo>
                    <a:pt x="1446380" y="1415000"/>
                  </a:lnTo>
                  <a:lnTo>
                    <a:pt x="1415000" y="1446380"/>
                  </a:lnTo>
                  <a:lnTo>
                    <a:pt x="1382004" y="1476073"/>
                  </a:lnTo>
                  <a:lnTo>
                    <a:pt x="1347463" y="1504009"/>
                  </a:lnTo>
                  <a:lnTo>
                    <a:pt x="1311447" y="1530117"/>
                  </a:lnTo>
                  <a:lnTo>
                    <a:pt x="1274028" y="1554325"/>
                  </a:lnTo>
                  <a:lnTo>
                    <a:pt x="1235275" y="1576564"/>
                  </a:lnTo>
                  <a:lnTo>
                    <a:pt x="1195261" y="1596762"/>
                  </a:lnTo>
                  <a:lnTo>
                    <a:pt x="1154055" y="1614849"/>
                  </a:lnTo>
                  <a:lnTo>
                    <a:pt x="1111729" y="1630754"/>
                  </a:lnTo>
                  <a:lnTo>
                    <a:pt x="1068353" y="1644407"/>
                  </a:lnTo>
                  <a:lnTo>
                    <a:pt x="1023997" y="1655735"/>
                  </a:lnTo>
                  <a:lnTo>
                    <a:pt x="978733" y="1664670"/>
                  </a:lnTo>
                  <a:lnTo>
                    <a:pt x="932632" y="1671139"/>
                  </a:lnTo>
                  <a:lnTo>
                    <a:pt x="885764" y="1675072"/>
                  </a:lnTo>
                  <a:lnTo>
                    <a:pt x="838200" y="1676399"/>
                  </a:lnTo>
                  <a:close/>
                </a:path>
              </a:pathLst>
            </a:custGeom>
            <a:solidFill>
              <a:srgbClr val="48C24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62398" y="3200399"/>
              <a:ext cx="1676400" cy="1676400"/>
            </a:xfrm>
            <a:custGeom>
              <a:rect l="l" t="t" r="r" b="b"/>
              <a:pathLst>
                <a:path w="1676400" h="1676400">
                  <a:moveTo>
                    <a:pt x="1" y="838200"/>
                  </a:moveTo>
                  <a:lnTo>
                    <a:pt x="1328" y="790636"/>
                  </a:lnTo>
                  <a:lnTo>
                    <a:pt x="5261" y="743767"/>
                  </a:lnTo>
                  <a:lnTo>
                    <a:pt x="11730" y="697666"/>
                  </a:lnTo>
                  <a:lnTo>
                    <a:pt x="20665" y="652402"/>
                  </a:lnTo>
                  <a:lnTo>
                    <a:pt x="31993" y="608047"/>
                  </a:lnTo>
                  <a:lnTo>
                    <a:pt x="45646" y="564670"/>
                  </a:lnTo>
                  <a:lnTo>
                    <a:pt x="61551" y="522344"/>
                  </a:lnTo>
                  <a:lnTo>
                    <a:pt x="79638" y="481138"/>
                  </a:lnTo>
                  <a:lnTo>
                    <a:pt x="99836" y="441124"/>
                  </a:lnTo>
                  <a:lnTo>
                    <a:pt x="122075" y="402372"/>
                  </a:lnTo>
                  <a:lnTo>
                    <a:pt x="146283" y="364952"/>
                  </a:lnTo>
                  <a:lnTo>
                    <a:pt x="172391" y="328937"/>
                  </a:lnTo>
                  <a:lnTo>
                    <a:pt x="200327" y="294395"/>
                  </a:lnTo>
                  <a:lnTo>
                    <a:pt x="230020" y="261399"/>
                  </a:lnTo>
                  <a:lnTo>
                    <a:pt x="261400" y="230019"/>
                  </a:lnTo>
                  <a:lnTo>
                    <a:pt x="294396" y="200326"/>
                  </a:lnTo>
                  <a:lnTo>
                    <a:pt x="328937" y="172390"/>
                  </a:lnTo>
                  <a:lnTo>
                    <a:pt x="364953" y="146283"/>
                  </a:lnTo>
                  <a:lnTo>
                    <a:pt x="402372" y="122074"/>
                  </a:lnTo>
                  <a:lnTo>
                    <a:pt x="441124" y="99835"/>
                  </a:lnTo>
                  <a:lnTo>
                    <a:pt x="481138" y="79637"/>
                  </a:lnTo>
                  <a:lnTo>
                    <a:pt x="522344" y="61550"/>
                  </a:lnTo>
                  <a:lnTo>
                    <a:pt x="564670" y="45645"/>
                  </a:lnTo>
                  <a:lnTo>
                    <a:pt x="608047" y="31992"/>
                  </a:lnTo>
                  <a:lnTo>
                    <a:pt x="652402" y="20664"/>
                  </a:lnTo>
                  <a:lnTo>
                    <a:pt x="697666" y="11729"/>
                  </a:lnTo>
                  <a:lnTo>
                    <a:pt x="743767" y="5260"/>
                  </a:lnTo>
                  <a:lnTo>
                    <a:pt x="790636" y="1326"/>
                  </a:lnTo>
                  <a:lnTo>
                    <a:pt x="838200" y="0"/>
                  </a:lnTo>
                  <a:lnTo>
                    <a:pt x="885763" y="1326"/>
                  </a:lnTo>
                  <a:lnTo>
                    <a:pt x="932631" y="5260"/>
                  </a:lnTo>
                  <a:lnTo>
                    <a:pt x="978732" y="11729"/>
                  </a:lnTo>
                  <a:lnTo>
                    <a:pt x="1023996" y="20663"/>
                  </a:lnTo>
                  <a:lnTo>
                    <a:pt x="1068352" y="31992"/>
                  </a:lnTo>
                  <a:lnTo>
                    <a:pt x="1111728" y="45644"/>
                  </a:lnTo>
                  <a:lnTo>
                    <a:pt x="1154054" y="61549"/>
                  </a:lnTo>
                  <a:lnTo>
                    <a:pt x="1195260" y="79636"/>
                  </a:lnTo>
                  <a:lnTo>
                    <a:pt x="1235275" y="99834"/>
                  </a:lnTo>
                  <a:lnTo>
                    <a:pt x="1274027" y="122073"/>
                  </a:lnTo>
                  <a:lnTo>
                    <a:pt x="1311446" y="146282"/>
                  </a:lnTo>
                  <a:lnTo>
                    <a:pt x="1347462" y="172389"/>
                  </a:lnTo>
                  <a:lnTo>
                    <a:pt x="1382003" y="200325"/>
                  </a:lnTo>
                  <a:lnTo>
                    <a:pt x="1414999" y="230018"/>
                  </a:lnTo>
                  <a:lnTo>
                    <a:pt x="1446379" y="261398"/>
                  </a:lnTo>
                  <a:lnTo>
                    <a:pt x="1476072" y="294394"/>
                  </a:lnTo>
                  <a:lnTo>
                    <a:pt x="1504008" y="328935"/>
                  </a:lnTo>
                  <a:lnTo>
                    <a:pt x="1530116" y="364951"/>
                  </a:lnTo>
                  <a:lnTo>
                    <a:pt x="1554325" y="402370"/>
                  </a:lnTo>
                  <a:lnTo>
                    <a:pt x="1576564" y="441122"/>
                  </a:lnTo>
                  <a:lnTo>
                    <a:pt x="1596762" y="481137"/>
                  </a:lnTo>
                  <a:lnTo>
                    <a:pt x="1614849" y="522343"/>
                  </a:lnTo>
                  <a:lnTo>
                    <a:pt x="1630754" y="564669"/>
                  </a:lnTo>
                  <a:lnTo>
                    <a:pt x="1644406" y="608046"/>
                  </a:lnTo>
                  <a:lnTo>
                    <a:pt x="1655735" y="652401"/>
                  </a:lnTo>
                  <a:lnTo>
                    <a:pt x="1664670" y="697665"/>
                  </a:lnTo>
                  <a:lnTo>
                    <a:pt x="1671139" y="743766"/>
                  </a:lnTo>
                  <a:lnTo>
                    <a:pt x="1675073" y="790635"/>
                  </a:lnTo>
                  <a:lnTo>
                    <a:pt x="1676400" y="838199"/>
                  </a:lnTo>
                  <a:lnTo>
                    <a:pt x="1675072" y="885764"/>
                  </a:lnTo>
                  <a:lnTo>
                    <a:pt x="1671139" y="932632"/>
                  </a:lnTo>
                  <a:lnTo>
                    <a:pt x="1664669" y="978733"/>
                  </a:lnTo>
                  <a:lnTo>
                    <a:pt x="1655735" y="1023997"/>
                  </a:lnTo>
                  <a:lnTo>
                    <a:pt x="1644406" y="1068353"/>
                  </a:lnTo>
                  <a:lnTo>
                    <a:pt x="1630754" y="1111729"/>
                  </a:lnTo>
                  <a:lnTo>
                    <a:pt x="1614849" y="1154055"/>
                  </a:lnTo>
                  <a:lnTo>
                    <a:pt x="1596762" y="1195261"/>
                  </a:lnTo>
                  <a:lnTo>
                    <a:pt x="1576564" y="1235276"/>
                  </a:lnTo>
                  <a:lnTo>
                    <a:pt x="1554325" y="1274028"/>
                  </a:lnTo>
                  <a:lnTo>
                    <a:pt x="1530116" y="1311447"/>
                  </a:lnTo>
                  <a:lnTo>
                    <a:pt x="1504009" y="1347463"/>
                  </a:lnTo>
                  <a:lnTo>
                    <a:pt x="1476073" y="1382004"/>
                  </a:lnTo>
                  <a:lnTo>
                    <a:pt x="1446380" y="1415000"/>
                  </a:lnTo>
                  <a:lnTo>
                    <a:pt x="1415000" y="1446380"/>
                  </a:lnTo>
                  <a:lnTo>
                    <a:pt x="1382004" y="1476073"/>
                  </a:lnTo>
                  <a:lnTo>
                    <a:pt x="1347463" y="1504009"/>
                  </a:lnTo>
                  <a:lnTo>
                    <a:pt x="1311447" y="1530117"/>
                  </a:lnTo>
                  <a:lnTo>
                    <a:pt x="1274028" y="1554325"/>
                  </a:lnTo>
                  <a:lnTo>
                    <a:pt x="1235275" y="1576564"/>
                  </a:lnTo>
                  <a:lnTo>
                    <a:pt x="1195261" y="1596762"/>
                  </a:lnTo>
                  <a:lnTo>
                    <a:pt x="1154055" y="1614849"/>
                  </a:lnTo>
                  <a:lnTo>
                    <a:pt x="1111729" y="1630754"/>
                  </a:lnTo>
                  <a:lnTo>
                    <a:pt x="1068353" y="1644407"/>
                  </a:lnTo>
                  <a:lnTo>
                    <a:pt x="1023997" y="1655735"/>
                  </a:lnTo>
                  <a:lnTo>
                    <a:pt x="978733" y="1664670"/>
                  </a:lnTo>
                  <a:lnTo>
                    <a:pt x="932632" y="1671139"/>
                  </a:lnTo>
                  <a:lnTo>
                    <a:pt x="885764" y="1675072"/>
                  </a:lnTo>
                  <a:lnTo>
                    <a:pt x="838200" y="1676399"/>
                  </a:lnTo>
                  <a:lnTo>
                    <a:pt x="790636" y="1675072"/>
                  </a:lnTo>
                  <a:lnTo>
                    <a:pt x="743767" y="1671139"/>
                  </a:lnTo>
                  <a:lnTo>
                    <a:pt x="697666" y="1664669"/>
                  </a:lnTo>
                  <a:lnTo>
                    <a:pt x="652402" y="1655735"/>
                  </a:lnTo>
                  <a:lnTo>
                    <a:pt x="608047" y="1644406"/>
                  </a:lnTo>
                  <a:lnTo>
                    <a:pt x="564670" y="1630754"/>
                  </a:lnTo>
                  <a:lnTo>
                    <a:pt x="522344" y="1614849"/>
                  </a:lnTo>
                  <a:lnTo>
                    <a:pt x="481138" y="1596762"/>
                  </a:lnTo>
                  <a:lnTo>
                    <a:pt x="441124" y="1576564"/>
                  </a:lnTo>
                  <a:lnTo>
                    <a:pt x="402371" y="1554325"/>
                  </a:lnTo>
                  <a:lnTo>
                    <a:pt x="364952" y="1530117"/>
                  </a:lnTo>
                  <a:lnTo>
                    <a:pt x="328936" y="1504009"/>
                  </a:lnTo>
                  <a:lnTo>
                    <a:pt x="294395" y="1476073"/>
                  </a:lnTo>
                  <a:lnTo>
                    <a:pt x="261399" y="1446380"/>
                  </a:lnTo>
                  <a:lnTo>
                    <a:pt x="230019" y="1415000"/>
                  </a:lnTo>
                  <a:lnTo>
                    <a:pt x="200326" y="1382004"/>
                  </a:lnTo>
                  <a:lnTo>
                    <a:pt x="172390" y="1347463"/>
                  </a:lnTo>
                  <a:lnTo>
                    <a:pt x="146282" y="1311447"/>
                  </a:lnTo>
                  <a:lnTo>
                    <a:pt x="122074" y="1274028"/>
                  </a:lnTo>
                  <a:lnTo>
                    <a:pt x="99835" y="1235276"/>
                  </a:lnTo>
                  <a:lnTo>
                    <a:pt x="79637" y="1195261"/>
                  </a:lnTo>
                  <a:lnTo>
                    <a:pt x="61549" y="1154056"/>
                  </a:lnTo>
                  <a:lnTo>
                    <a:pt x="45644" y="1111729"/>
                  </a:lnTo>
                  <a:lnTo>
                    <a:pt x="31992" y="1068353"/>
                  </a:lnTo>
                  <a:lnTo>
                    <a:pt x="20664" y="1023997"/>
                  </a:lnTo>
                  <a:lnTo>
                    <a:pt x="11729" y="978734"/>
                  </a:lnTo>
                  <a:lnTo>
                    <a:pt x="5260" y="932632"/>
                  </a:lnTo>
                  <a:lnTo>
                    <a:pt x="1326" y="885764"/>
                  </a:lnTo>
                  <a:lnTo>
                    <a:pt x="0" y="838200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406602" y="3452002"/>
            <a:ext cx="7880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 spc="-25">
                <a:solidFill>
                  <a:srgbClr val="800080"/>
                </a:solidFill>
                <a:latin typeface="Arial"/>
                <a:cs typeface="Arial"/>
              </a:rPr>
              <a:t>ei</a:t>
            </a:r>
            <a:endParaRPr sz="72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704035" y="1552019"/>
            <a:ext cx="1810385" cy="1951989"/>
            <a:chOff x="2704035" y="1552019"/>
            <a:chExt cx="1810385" cy="1951989"/>
          </a:xfrm>
        </p:grpSpPr>
        <p:sp>
          <p:nvSpPr>
            <p:cNvPr id="8" name="object 8"/>
            <p:cNvSpPr/>
            <p:nvPr/>
          </p:nvSpPr>
          <p:spPr>
            <a:xfrm>
              <a:off x="2713560" y="1561544"/>
              <a:ext cx="1791335" cy="1932939"/>
            </a:xfrm>
            <a:custGeom>
              <a:rect l="l" t="t" r="r" b="b"/>
              <a:pathLst>
                <a:path w="1791335" h="1932939">
                  <a:moveTo>
                    <a:pt x="1790768" y="1557462"/>
                  </a:moveTo>
                  <a:lnTo>
                    <a:pt x="1310397" y="1932769"/>
                  </a:lnTo>
                  <a:lnTo>
                    <a:pt x="0" y="750614"/>
                  </a:lnTo>
                  <a:lnTo>
                    <a:pt x="960742" y="0"/>
                  </a:lnTo>
                  <a:lnTo>
                    <a:pt x="1790768" y="1557462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713560" y="1561544"/>
              <a:ext cx="1791335" cy="1932939"/>
            </a:xfrm>
            <a:custGeom>
              <a:rect l="l" t="t" r="r" b="b"/>
              <a:pathLst>
                <a:path w="1791335" h="1932939">
                  <a:moveTo>
                    <a:pt x="0" y="750614"/>
                  </a:moveTo>
                  <a:lnTo>
                    <a:pt x="1310397" y="1932769"/>
                  </a:lnTo>
                  <a:lnTo>
                    <a:pt x="1790768" y="1557462"/>
                  </a:lnTo>
                  <a:lnTo>
                    <a:pt x="960742" y="0"/>
                  </a:lnTo>
                  <a:lnTo>
                    <a:pt x="0" y="750614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467162" y="2153991"/>
            <a:ext cx="304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b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097122" y="1475083"/>
            <a:ext cx="1732914" cy="1975485"/>
            <a:chOff x="5097122" y="1475083"/>
            <a:chExt cx="1732914" cy="1975485"/>
          </a:xfrm>
        </p:grpSpPr>
        <p:sp>
          <p:nvSpPr>
            <p:cNvPr id="12" name="object 12"/>
            <p:cNvSpPr/>
            <p:nvPr/>
          </p:nvSpPr>
          <p:spPr>
            <a:xfrm>
              <a:off x="5106647" y="1484608"/>
              <a:ext cx="1713864" cy="1956435"/>
            </a:xfrm>
            <a:custGeom>
              <a:rect l="l" t="t" r="r" b="b"/>
              <a:pathLst>
                <a:path w="1713864" h="1956435">
                  <a:moveTo>
                    <a:pt x="511253" y="1955888"/>
                  </a:moveTo>
                  <a:lnTo>
                    <a:pt x="0" y="1623876"/>
                  </a:lnTo>
                  <a:lnTo>
                    <a:pt x="691125" y="0"/>
                  </a:lnTo>
                  <a:lnTo>
                    <a:pt x="1713632" y="664023"/>
                  </a:lnTo>
                  <a:lnTo>
                    <a:pt x="511253" y="1955888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06647" y="1484608"/>
              <a:ext cx="1713864" cy="1956435"/>
            </a:xfrm>
            <a:custGeom>
              <a:rect l="l" t="t" r="r" b="b"/>
              <a:pathLst>
                <a:path w="1713864" h="1956435">
                  <a:moveTo>
                    <a:pt x="691125" y="0"/>
                  </a:moveTo>
                  <a:lnTo>
                    <a:pt x="0" y="1623876"/>
                  </a:lnTo>
                  <a:lnTo>
                    <a:pt x="511253" y="1955888"/>
                  </a:lnTo>
                  <a:lnTo>
                    <a:pt x="1713632" y="664023"/>
                  </a:lnTo>
                  <a:lnTo>
                    <a:pt x="691125" y="0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562512" y="2122241"/>
            <a:ext cx="685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bei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066344" y="2646533"/>
            <a:ext cx="1955164" cy="1426210"/>
            <a:chOff x="2066344" y="2646533"/>
            <a:chExt cx="1955164" cy="1426210"/>
          </a:xfrm>
        </p:grpSpPr>
        <p:sp>
          <p:nvSpPr>
            <p:cNvPr id="16" name="object 16"/>
            <p:cNvSpPr/>
            <p:nvPr/>
          </p:nvSpPr>
          <p:spPr>
            <a:xfrm>
              <a:off x="2075869" y="2656058"/>
              <a:ext cx="1936114" cy="1407160"/>
            </a:xfrm>
            <a:custGeom>
              <a:rect l="l" t="t" r="r" b="b"/>
              <a:pathLst>
                <a:path w="1936114" h="1407160">
                  <a:moveTo>
                    <a:pt x="1935798" y="827049"/>
                  </a:moveTo>
                  <a:lnTo>
                    <a:pt x="1747421" y="1406813"/>
                  </a:lnTo>
                  <a:lnTo>
                    <a:pt x="0" y="1159527"/>
                  </a:lnTo>
                  <a:lnTo>
                    <a:pt x="376753" y="0"/>
                  </a:lnTo>
                  <a:lnTo>
                    <a:pt x="1935798" y="827049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075869" y="2656058"/>
              <a:ext cx="1936114" cy="1407160"/>
            </a:xfrm>
            <a:custGeom>
              <a:rect l="l" t="t" r="r" b="b"/>
              <a:pathLst>
                <a:path w="1936114" h="1407160">
                  <a:moveTo>
                    <a:pt x="0" y="1159527"/>
                  </a:moveTo>
                  <a:lnTo>
                    <a:pt x="1747421" y="1406813"/>
                  </a:lnTo>
                  <a:lnTo>
                    <a:pt x="1935798" y="827049"/>
                  </a:lnTo>
                  <a:lnTo>
                    <a:pt x="376753" y="0"/>
                  </a:lnTo>
                  <a:lnTo>
                    <a:pt x="0" y="1159527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2857562" y="3220791"/>
            <a:ext cx="304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p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621835" y="2693120"/>
            <a:ext cx="1927225" cy="1327150"/>
            <a:chOff x="5621835" y="2693120"/>
            <a:chExt cx="1927225" cy="1327150"/>
          </a:xfrm>
        </p:grpSpPr>
        <p:sp>
          <p:nvSpPr>
            <p:cNvPr id="20" name="object 20"/>
            <p:cNvSpPr/>
            <p:nvPr/>
          </p:nvSpPr>
          <p:spPr>
            <a:xfrm>
              <a:off x="5631360" y="2702645"/>
              <a:ext cx="1908175" cy="1308100"/>
            </a:xfrm>
            <a:custGeom>
              <a:rect l="l" t="t" r="r" b="b"/>
              <a:pathLst>
                <a:path w="1908175" h="1308100">
                  <a:moveTo>
                    <a:pt x="147475" y="1307774"/>
                  </a:moveTo>
                  <a:lnTo>
                    <a:pt x="0" y="716281"/>
                  </a:lnTo>
                  <a:lnTo>
                    <a:pt x="1612938" y="0"/>
                  </a:lnTo>
                  <a:lnTo>
                    <a:pt x="1907890" y="1182984"/>
                  </a:lnTo>
                  <a:lnTo>
                    <a:pt x="147475" y="1307774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5631360" y="2702645"/>
              <a:ext cx="1908175" cy="1308100"/>
            </a:xfrm>
            <a:custGeom>
              <a:rect l="l" t="t" r="r" b="b"/>
              <a:pathLst>
                <a:path w="1908175" h="1308100">
                  <a:moveTo>
                    <a:pt x="1612938" y="0"/>
                  </a:moveTo>
                  <a:lnTo>
                    <a:pt x="0" y="716281"/>
                  </a:lnTo>
                  <a:lnTo>
                    <a:pt x="147475" y="1307774"/>
                  </a:lnTo>
                  <a:lnTo>
                    <a:pt x="1907890" y="1182984"/>
                  </a:lnTo>
                  <a:lnTo>
                    <a:pt x="1612938" y="0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6248312" y="3220791"/>
            <a:ext cx="685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pei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2075684" y="4090008"/>
            <a:ext cx="1973580" cy="1518285"/>
            <a:chOff x="2075684" y="4090008"/>
            <a:chExt cx="1973580" cy="1518285"/>
          </a:xfrm>
        </p:grpSpPr>
        <p:sp>
          <p:nvSpPr>
            <p:cNvPr id="24" name="object 24"/>
            <p:cNvSpPr/>
            <p:nvPr/>
          </p:nvSpPr>
          <p:spPr>
            <a:xfrm>
              <a:off x="2085209" y="4099533"/>
              <a:ext cx="1954530" cy="1499235"/>
            </a:xfrm>
            <a:custGeom>
              <a:rect l="l" t="t" r="r" b="b"/>
              <a:pathLst>
                <a:path w="1954529" h="1499235">
                  <a:moveTo>
                    <a:pt x="1725915" y="0"/>
                  </a:moveTo>
                  <a:lnTo>
                    <a:pt x="1954275" y="565211"/>
                  </a:lnTo>
                  <a:lnTo>
                    <a:pt x="456720" y="1499000"/>
                  </a:lnTo>
                  <a:lnTo>
                    <a:pt x="0" y="368577"/>
                  </a:lnTo>
                  <a:lnTo>
                    <a:pt x="1725915" y="0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2085209" y="4099533"/>
              <a:ext cx="1954530" cy="1499235"/>
            </a:xfrm>
            <a:custGeom>
              <a:rect l="l" t="t" r="r" b="b"/>
              <a:pathLst>
                <a:path w="1954529" h="1499235">
                  <a:moveTo>
                    <a:pt x="456720" y="1499000"/>
                  </a:moveTo>
                  <a:lnTo>
                    <a:pt x="1954275" y="565211"/>
                  </a:lnTo>
                  <a:lnTo>
                    <a:pt x="1725915" y="0"/>
                  </a:lnTo>
                  <a:lnTo>
                    <a:pt x="0" y="368577"/>
                  </a:lnTo>
                  <a:lnTo>
                    <a:pt x="456720" y="1499000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2870137" y="4363791"/>
            <a:ext cx="4324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m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5575012" y="4020679"/>
            <a:ext cx="1960880" cy="1449705"/>
            <a:chOff x="5575012" y="4020679"/>
            <a:chExt cx="1960880" cy="1449705"/>
          </a:xfrm>
        </p:grpSpPr>
        <p:sp>
          <p:nvSpPr>
            <p:cNvPr id="28" name="object 28"/>
            <p:cNvSpPr/>
            <p:nvPr/>
          </p:nvSpPr>
          <p:spPr>
            <a:xfrm>
              <a:off x="5584537" y="4030204"/>
              <a:ext cx="1941830" cy="1430655"/>
            </a:xfrm>
            <a:custGeom>
              <a:rect l="l" t="t" r="r" b="b"/>
              <a:pathLst>
                <a:path w="1941829" h="1430654">
                  <a:moveTo>
                    <a:pt x="0" y="576388"/>
                  </a:moveTo>
                  <a:lnTo>
                    <a:pt x="198466" y="0"/>
                  </a:lnTo>
                  <a:lnTo>
                    <a:pt x="1941306" y="277745"/>
                  </a:lnTo>
                  <a:lnTo>
                    <a:pt x="1544373" y="1430521"/>
                  </a:lnTo>
                  <a:lnTo>
                    <a:pt x="0" y="576388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5584537" y="4030204"/>
              <a:ext cx="1941830" cy="1430655"/>
            </a:xfrm>
            <a:custGeom>
              <a:rect l="l" t="t" r="r" b="b"/>
              <a:pathLst>
                <a:path w="1941829" h="1430654">
                  <a:moveTo>
                    <a:pt x="1941306" y="277745"/>
                  </a:moveTo>
                  <a:lnTo>
                    <a:pt x="198466" y="0"/>
                  </a:lnTo>
                  <a:lnTo>
                    <a:pt x="0" y="576388"/>
                  </a:lnTo>
                  <a:lnTo>
                    <a:pt x="1544373" y="1430521"/>
                  </a:lnTo>
                  <a:lnTo>
                    <a:pt x="1941306" y="277745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6108487" y="4255841"/>
            <a:ext cx="813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mei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2824943" y="4664451"/>
            <a:ext cx="1749425" cy="1971675"/>
            <a:chOff x="2824943" y="4664451"/>
            <a:chExt cx="1749425" cy="1971675"/>
          </a:xfrm>
        </p:grpSpPr>
        <p:sp>
          <p:nvSpPr>
            <p:cNvPr id="32" name="object 32"/>
            <p:cNvSpPr/>
            <p:nvPr/>
          </p:nvSpPr>
          <p:spPr>
            <a:xfrm>
              <a:off x="2834468" y="4673976"/>
              <a:ext cx="1730375" cy="1952625"/>
            </a:xfrm>
            <a:custGeom>
              <a:rect l="l" t="t" r="r" b="b"/>
              <a:pathLst>
                <a:path w="1730375" h="1952625">
                  <a:moveTo>
                    <a:pt x="1224742" y="0"/>
                  </a:moveTo>
                  <a:lnTo>
                    <a:pt x="1730123" y="340883"/>
                  </a:lnTo>
                  <a:lnTo>
                    <a:pt x="1010762" y="1952451"/>
                  </a:lnTo>
                  <a:lnTo>
                    <a:pt x="0" y="1270683"/>
                  </a:lnTo>
                  <a:lnTo>
                    <a:pt x="1224742" y="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2834468" y="4673976"/>
              <a:ext cx="1730375" cy="1952625"/>
            </a:xfrm>
            <a:custGeom>
              <a:rect l="l" t="t" r="r" b="b"/>
              <a:pathLst>
                <a:path w="1730375" h="1952625">
                  <a:moveTo>
                    <a:pt x="1010762" y="1952451"/>
                  </a:moveTo>
                  <a:lnTo>
                    <a:pt x="1730123" y="340883"/>
                  </a:lnTo>
                  <a:lnTo>
                    <a:pt x="1224742" y="0"/>
                  </a:lnTo>
                  <a:lnTo>
                    <a:pt x="0" y="1270683"/>
                  </a:lnTo>
                  <a:lnTo>
                    <a:pt x="1010762" y="1952451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3683074" y="5354390"/>
            <a:ext cx="177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f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5066707" y="4617810"/>
            <a:ext cx="1810385" cy="1951989"/>
            <a:chOff x="5066707" y="4617810"/>
            <a:chExt cx="1810385" cy="1951989"/>
          </a:xfrm>
        </p:grpSpPr>
        <p:sp>
          <p:nvSpPr>
            <p:cNvPr id="36" name="object 36"/>
            <p:cNvSpPr/>
            <p:nvPr/>
          </p:nvSpPr>
          <p:spPr>
            <a:xfrm>
              <a:off x="5076232" y="4627335"/>
              <a:ext cx="1791335" cy="1932939"/>
            </a:xfrm>
            <a:custGeom>
              <a:rect l="l" t="t" r="r" b="b"/>
              <a:pathLst>
                <a:path w="1791332" h="1932939">
                  <a:moveTo>
                    <a:pt x="0" y="375307"/>
                  </a:moveTo>
                  <a:lnTo>
                    <a:pt x="480371" y="0"/>
                  </a:lnTo>
                  <a:lnTo>
                    <a:pt x="1790768" y="1182155"/>
                  </a:lnTo>
                  <a:lnTo>
                    <a:pt x="830026" y="1932769"/>
                  </a:lnTo>
                  <a:lnTo>
                    <a:pt x="0" y="375307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076232" y="4627335"/>
              <a:ext cx="1791335" cy="1932939"/>
            </a:xfrm>
            <a:custGeom>
              <a:rect l="l" t="t" r="r" b="b"/>
              <a:pathLst>
                <a:path w="1791332" h="1932939">
                  <a:moveTo>
                    <a:pt x="1790768" y="1182155"/>
                  </a:moveTo>
                  <a:lnTo>
                    <a:pt x="480371" y="0"/>
                  </a:lnTo>
                  <a:lnTo>
                    <a:pt x="0" y="375307"/>
                  </a:lnTo>
                  <a:lnTo>
                    <a:pt x="830026" y="1932769"/>
                  </a:lnTo>
                  <a:lnTo>
                    <a:pt x="1790768" y="1182155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5702225" y="5322641"/>
            <a:ext cx="559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fei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600200" y="5165725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905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600200" y="5470525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270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00200" y="5791200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270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600200" y="6096000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905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440940" y="2269094"/>
            <a:ext cx="4519930" cy="3673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58035" algn="ctr">
              <a:lnSpc>
                <a:spcPct val="100000"/>
              </a:lnSpc>
              <a:spcBef>
                <a:spcPts val="100"/>
              </a:spcBef>
            </a:pPr>
            <a:r>
              <a:rPr sz="6000" spc="-25">
                <a:solidFill>
                  <a:srgbClr val="3333CC"/>
                </a:solidFill>
                <a:latin typeface="Arial Black"/>
                <a:cs typeface="Arial Black"/>
              </a:rPr>
              <a:t>ui</a:t>
            </a:r>
            <a:endParaRPr sz="6000">
              <a:latin typeface="Arial Black"/>
              <a:cs typeface="Arial Black"/>
            </a:endParaRPr>
          </a:p>
          <a:p>
            <a:pPr marL="2374900">
              <a:lnSpc>
                <a:spcPct val="100000"/>
              </a:lnSpc>
              <a:spcBef>
                <a:spcPts val="3970"/>
              </a:spcBef>
            </a:pPr>
            <a:r>
              <a:rPr sz="4800" b="1" spc="-10">
                <a:solidFill>
                  <a:srgbClr val="800080"/>
                </a:solidFill>
                <a:latin typeface="Arial"/>
                <a:cs typeface="Arial"/>
              </a:rPr>
              <a:t>u—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—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ui</a:t>
            </a:r>
            <a:endParaRPr sz="4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5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1163955"/>
                <a:tab pos="2315210"/>
                <a:tab pos="3466465"/>
              </a:tabLst>
            </a:pP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uī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uí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uǐ</a:t>
            </a:r>
            <a:r>
              <a:rPr sz="4800" b="1">
                <a:solidFill>
                  <a:srgbClr val="800080"/>
                </a:solidFill>
                <a:latin typeface="Arial"/>
                <a:cs typeface="Arial"/>
              </a:rPr>
              <a:t>	</a:t>
            </a:r>
            <a:r>
              <a:rPr sz="4800" b="1" spc="-25">
                <a:solidFill>
                  <a:srgbClr val="800080"/>
                </a:solidFill>
                <a:latin typeface="Arial"/>
                <a:cs typeface="Arial"/>
              </a:rPr>
              <a:t>uì</a:t>
            </a:r>
            <a:endParaRPr sz="48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2425700" y="1828800"/>
            <a:ext cx="1992311" cy="31813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381599" y="3452002"/>
            <a:ext cx="83693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 spc="-25">
                <a:solidFill>
                  <a:srgbClr val="800080"/>
                </a:solidFill>
                <a:latin typeface="Arial"/>
                <a:cs typeface="Arial"/>
              </a:rPr>
              <a:t>ui</a:t>
            </a:r>
            <a:endParaRPr sz="72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704035" y="1552019"/>
            <a:ext cx="1810385" cy="1951989"/>
            <a:chOff x="2704035" y="1552019"/>
            <a:chExt cx="1810385" cy="1951989"/>
          </a:xfrm>
        </p:grpSpPr>
        <p:sp>
          <p:nvSpPr>
            <p:cNvPr id="4" name="object 4"/>
            <p:cNvSpPr/>
            <p:nvPr/>
          </p:nvSpPr>
          <p:spPr>
            <a:xfrm>
              <a:off x="2713560" y="1561544"/>
              <a:ext cx="1791335" cy="1932939"/>
            </a:xfrm>
            <a:custGeom>
              <a:rect l="l" t="t" r="r" b="b"/>
              <a:pathLst>
                <a:path w="1791335" h="1932939">
                  <a:moveTo>
                    <a:pt x="1790768" y="1557462"/>
                  </a:moveTo>
                  <a:lnTo>
                    <a:pt x="1310397" y="1932769"/>
                  </a:lnTo>
                  <a:lnTo>
                    <a:pt x="0" y="750614"/>
                  </a:lnTo>
                  <a:lnTo>
                    <a:pt x="960742" y="0"/>
                  </a:lnTo>
                  <a:lnTo>
                    <a:pt x="1790768" y="1557462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713560" y="1561544"/>
              <a:ext cx="1791335" cy="1932939"/>
            </a:xfrm>
            <a:custGeom>
              <a:rect l="l" t="t" r="r" b="b"/>
              <a:pathLst>
                <a:path w="1791335" h="1932939">
                  <a:moveTo>
                    <a:pt x="0" y="750614"/>
                  </a:moveTo>
                  <a:lnTo>
                    <a:pt x="1310397" y="1932769"/>
                  </a:lnTo>
                  <a:lnTo>
                    <a:pt x="1790768" y="1557462"/>
                  </a:lnTo>
                  <a:lnTo>
                    <a:pt x="960742" y="0"/>
                  </a:lnTo>
                  <a:lnTo>
                    <a:pt x="0" y="750614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352862" y="2153991"/>
            <a:ext cx="53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zh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97122" y="1475083"/>
            <a:ext cx="1732914" cy="1975485"/>
            <a:chOff x="5097122" y="1475083"/>
            <a:chExt cx="1732914" cy="1975485"/>
          </a:xfrm>
        </p:grpSpPr>
        <p:sp>
          <p:nvSpPr>
            <p:cNvPr id="8" name="object 8"/>
            <p:cNvSpPr/>
            <p:nvPr/>
          </p:nvSpPr>
          <p:spPr>
            <a:xfrm>
              <a:off x="5106647" y="1484608"/>
              <a:ext cx="1713864" cy="1956435"/>
            </a:xfrm>
            <a:custGeom>
              <a:rect l="l" t="t" r="r" b="b"/>
              <a:pathLst>
                <a:path w="1713864" h="1956435">
                  <a:moveTo>
                    <a:pt x="511253" y="1955888"/>
                  </a:moveTo>
                  <a:lnTo>
                    <a:pt x="0" y="1623876"/>
                  </a:lnTo>
                  <a:lnTo>
                    <a:pt x="691125" y="0"/>
                  </a:lnTo>
                  <a:lnTo>
                    <a:pt x="1713632" y="664023"/>
                  </a:lnTo>
                  <a:lnTo>
                    <a:pt x="511253" y="1955888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106647" y="1484608"/>
              <a:ext cx="1713864" cy="1956435"/>
            </a:xfrm>
            <a:custGeom>
              <a:rect l="l" t="t" r="r" b="b"/>
              <a:pathLst>
                <a:path w="1713864" h="1956435">
                  <a:moveTo>
                    <a:pt x="691125" y="0"/>
                  </a:moveTo>
                  <a:lnTo>
                    <a:pt x="0" y="1623876"/>
                  </a:lnTo>
                  <a:lnTo>
                    <a:pt x="511253" y="1955888"/>
                  </a:lnTo>
                  <a:lnTo>
                    <a:pt x="1713632" y="664023"/>
                  </a:lnTo>
                  <a:lnTo>
                    <a:pt x="691125" y="0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60118" rIns="0" bIns="0" rtlCol="0">
            <a:spAutoFit/>
          </a:bodyPr>
          <a:lstStyle/>
          <a:p>
            <a:pPr marL="1196975">
              <a:lnSpc>
                <a:spcPct val="100000"/>
              </a:lnSpc>
              <a:spcBef>
                <a:spcPts val="100"/>
              </a:spcBef>
            </a:pPr>
            <a:r>
              <a:rPr sz="3600" spc="-20">
                <a:latin typeface="Arial"/>
                <a:cs typeface="Arial"/>
              </a:rPr>
              <a:t>zhui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066344" y="2646533"/>
            <a:ext cx="1955164" cy="1426210"/>
            <a:chOff x="2066344" y="2646533"/>
            <a:chExt cx="1955164" cy="1426210"/>
          </a:xfrm>
        </p:grpSpPr>
        <p:sp>
          <p:nvSpPr>
            <p:cNvPr id="12" name="object 12"/>
            <p:cNvSpPr/>
            <p:nvPr/>
          </p:nvSpPr>
          <p:spPr>
            <a:xfrm>
              <a:off x="2075869" y="2656058"/>
              <a:ext cx="1936114" cy="1407160"/>
            </a:xfrm>
            <a:custGeom>
              <a:rect l="l" t="t" r="r" b="b"/>
              <a:pathLst>
                <a:path w="1936114" h="1407160">
                  <a:moveTo>
                    <a:pt x="1935798" y="827049"/>
                  </a:moveTo>
                  <a:lnTo>
                    <a:pt x="1747421" y="1406813"/>
                  </a:lnTo>
                  <a:lnTo>
                    <a:pt x="0" y="1159527"/>
                  </a:lnTo>
                  <a:lnTo>
                    <a:pt x="376753" y="0"/>
                  </a:lnTo>
                  <a:lnTo>
                    <a:pt x="1935798" y="827049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075869" y="2656058"/>
              <a:ext cx="1936114" cy="1407160"/>
            </a:xfrm>
            <a:custGeom>
              <a:rect l="l" t="t" r="r" b="b"/>
              <a:pathLst>
                <a:path w="1936114" h="1407160">
                  <a:moveTo>
                    <a:pt x="0" y="1159527"/>
                  </a:moveTo>
                  <a:lnTo>
                    <a:pt x="1747421" y="1406813"/>
                  </a:lnTo>
                  <a:lnTo>
                    <a:pt x="1935798" y="827049"/>
                  </a:lnTo>
                  <a:lnTo>
                    <a:pt x="376753" y="0"/>
                  </a:lnTo>
                  <a:lnTo>
                    <a:pt x="0" y="1159527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2730425" y="3220791"/>
            <a:ext cx="559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ch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621835" y="2693120"/>
            <a:ext cx="1927225" cy="1327150"/>
            <a:chOff x="5621835" y="2693120"/>
            <a:chExt cx="1927225" cy="1327150"/>
          </a:xfrm>
        </p:grpSpPr>
        <p:sp>
          <p:nvSpPr>
            <p:cNvPr id="16" name="object 16"/>
            <p:cNvSpPr/>
            <p:nvPr/>
          </p:nvSpPr>
          <p:spPr>
            <a:xfrm>
              <a:off x="5631360" y="2702645"/>
              <a:ext cx="1908175" cy="1308100"/>
            </a:xfrm>
            <a:custGeom>
              <a:rect l="l" t="t" r="r" b="b"/>
              <a:pathLst>
                <a:path w="1908175" h="1308100">
                  <a:moveTo>
                    <a:pt x="147475" y="1307774"/>
                  </a:moveTo>
                  <a:lnTo>
                    <a:pt x="0" y="716281"/>
                  </a:lnTo>
                  <a:lnTo>
                    <a:pt x="1612938" y="0"/>
                  </a:lnTo>
                  <a:lnTo>
                    <a:pt x="1907890" y="1182984"/>
                  </a:lnTo>
                  <a:lnTo>
                    <a:pt x="147475" y="1307774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631360" y="2702645"/>
              <a:ext cx="1908175" cy="1308100"/>
            </a:xfrm>
            <a:custGeom>
              <a:rect l="l" t="t" r="r" b="b"/>
              <a:pathLst>
                <a:path w="1908175" h="1308100">
                  <a:moveTo>
                    <a:pt x="1612938" y="0"/>
                  </a:moveTo>
                  <a:lnTo>
                    <a:pt x="0" y="716281"/>
                  </a:lnTo>
                  <a:lnTo>
                    <a:pt x="147475" y="1307774"/>
                  </a:lnTo>
                  <a:lnTo>
                    <a:pt x="1907890" y="1182984"/>
                  </a:lnTo>
                  <a:lnTo>
                    <a:pt x="1612938" y="0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6108674" y="3220791"/>
            <a:ext cx="9645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0">
                <a:solidFill>
                  <a:srgbClr val="800080"/>
                </a:solidFill>
                <a:latin typeface="Arial"/>
                <a:cs typeface="Arial"/>
              </a:rPr>
              <a:t>chui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2075684" y="4090008"/>
            <a:ext cx="1973580" cy="1518285"/>
            <a:chOff x="2075684" y="4090008"/>
            <a:chExt cx="1973580" cy="1518285"/>
          </a:xfrm>
        </p:grpSpPr>
        <p:sp>
          <p:nvSpPr>
            <p:cNvPr id="20" name="object 20"/>
            <p:cNvSpPr/>
            <p:nvPr/>
          </p:nvSpPr>
          <p:spPr>
            <a:xfrm>
              <a:off x="2085209" y="4099533"/>
              <a:ext cx="1954530" cy="1499235"/>
            </a:xfrm>
            <a:custGeom>
              <a:rect l="l" t="t" r="r" b="b"/>
              <a:pathLst>
                <a:path w="1954529" h="1499235">
                  <a:moveTo>
                    <a:pt x="1725915" y="0"/>
                  </a:moveTo>
                  <a:lnTo>
                    <a:pt x="1954275" y="565211"/>
                  </a:lnTo>
                  <a:lnTo>
                    <a:pt x="456720" y="1499000"/>
                  </a:lnTo>
                  <a:lnTo>
                    <a:pt x="0" y="368577"/>
                  </a:lnTo>
                  <a:lnTo>
                    <a:pt x="1725915" y="0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085209" y="4099533"/>
              <a:ext cx="1954530" cy="1499235"/>
            </a:xfrm>
            <a:custGeom>
              <a:rect l="l" t="t" r="r" b="b"/>
              <a:pathLst>
                <a:path w="1954529" h="1499235">
                  <a:moveTo>
                    <a:pt x="456720" y="1499000"/>
                  </a:moveTo>
                  <a:lnTo>
                    <a:pt x="1954275" y="565211"/>
                  </a:lnTo>
                  <a:lnTo>
                    <a:pt x="1725915" y="0"/>
                  </a:lnTo>
                  <a:lnTo>
                    <a:pt x="0" y="368577"/>
                  </a:lnTo>
                  <a:lnTo>
                    <a:pt x="456720" y="1499000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2806625" y="4363791"/>
            <a:ext cx="559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sh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5575012" y="4020679"/>
            <a:ext cx="1960880" cy="1449705"/>
            <a:chOff x="5575012" y="4020679"/>
            <a:chExt cx="1960880" cy="1449705"/>
          </a:xfrm>
        </p:grpSpPr>
        <p:sp>
          <p:nvSpPr>
            <p:cNvPr id="24" name="object 24"/>
            <p:cNvSpPr/>
            <p:nvPr/>
          </p:nvSpPr>
          <p:spPr>
            <a:xfrm>
              <a:off x="5584537" y="4030204"/>
              <a:ext cx="1941830" cy="1430655"/>
            </a:xfrm>
            <a:custGeom>
              <a:rect l="l" t="t" r="r" b="b"/>
              <a:pathLst>
                <a:path w="1941829" h="1430654">
                  <a:moveTo>
                    <a:pt x="0" y="576388"/>
                  </a:moveTo>
                  <a:lnTo>
                    <a:pt x="198466" y="0"/>
                  </a:lnTo>
                  <a:lnTo>
                    <a:pt x="1941306" y="277745"/>
                  </a:lnTo>
                  <a:lnTo>
                    <a:pt x="1544373" y="1430521"/>
                  </a:lnTo>
                  <a:lnTo>
                    <a:pt x="0" y="576388"/>
                  </a:lnTo>
                  <a:close/>
                </a:path>
              </a:pathLst>
            </a:custGeom>
            <a:solidFill>
              <a:srgbClr val="FF99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5584537" y="4030204"/>
              <a:ext cx="1941830" cy="1430655"/>
            </a:xfrm>
            <a:custGeom>
              <a:rect l="l" t="t" r="r" b="b"/>
              <a:pathLst>
                <a:path w="1941829" h="1430654">
                  <a:moveTo>
                    <a:pt x="1941306" y="277745"/>
                  </a:moveTo>
                  <a:lnTo>
                    <a:pt x="198466" y="0"/>
                  </a:lnTo>
                  <a:lnTo>
                    <a:pt x="0" y="576388"/>
                  </a:lnTo>
                  <a:lnTo>
                    <a:pt x="1544373" y="1430521"/>
                  </a:lnTo>
                  <a:lnTo>
                    <a:pt x="1941306" y="277745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6032474" y="4255841"/>
            <a:ext cx="9645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0">
                <a:solidFill>
                  <a:srgbClr val="800080"/>
                </a:solidFill>
                <a:latin typeface="Arial"/>
                <a:cs typeface="Arial"/>
              </a:rPr>
              <a:t>shui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2824943" y="4664451"/>
            <a:ext cx="1749425" cy="1971675"/>
            <a:chOff x="2824943" y="4664451"/>
            <a:chExt cx="1749425" cy="1971675"/>
          </a:xfrm>
        </p:grpSpPr>
        <p:sp>
          <p:nvSpPr>
            <p:cNvPr id="28" name="object 28"/>
            <p:cNvSpPr/>
            <p:nvPr/>
          </p:nvSpPr>
          <p:spPr>
            <a:xfrm>
              <a:off x="2834468" y="4673976"/>
              <a:ext cx="1730375" cy="1952625"/>
            </a:xfrm>
            <a:custGeom>
              <a:rect l="l" t="t" r="r" b="b"/>
              <a:pathLst>
                <a:path w="1730375" h="1952625">
                  <a:moveTo>
                    <a:pt x="1224742" y="0"/>
                  </a:moveTo>
                  <a:lnTo>
                    <a:pt x="1730123" y="340883"/>
                  </a:lnTo>
                  <a:lnTo>
                    <a:pt x="1010762" y="1952451"/>
                  </a:lnTo>
                  <a:lnTo>
                    <a:pt x="0" y="1270683"/>
                  </a:lnTo>
                  <a:lnTo>
                    <a:pt x="1224742" y="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2834468" y="4673976"/>
              <a:ext cx="1730375" cy="1952625"/>
            </a:xfrm>
            <a:custGeom>
              <a:rect l="l" t="t" r="r" b="b"/>
              <a:pathLst>
                <a:path w="1730375" h="1952625">
                  <a:moveTo>
                    <a:pt x="1010762" y="1952451"/>
                  </a:moveTo>
                  <a:lnTo>
                    <a:pt x="1730123" y="340883"/>
                  </a:lnTo>
                  <a:lnTo>
                    <a:pt x="1224742" y="0"/>
                  </a:lnTo>
                  <a:lnTo>
                    <a:pt x="0" y="1270683"/>
                  </a:lnTo>
                  <a:lnTo>
                    <a:pt x="1010762" y="1952451"/>
                  </a:lnTo>
                  <a:close/>
                </a:path>
              </a:pathLst>
            </a:custGeom>
            <a:ln w="19049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3670237" y="5354390"/>
            <a:ext cx="2038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800080"/>
                </a:solidFill>
                <a:latin typeface="Arial"/>
                <a:cs typeface="Arial"/>
              </a:rPr>
              <a:t>r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5066707" y="4617810"/>
            <a:ext cx="1810385" cy="1951989"/>
            <a:chOff x="5066707" y="4617810"/>
            <a:chExt cx="1810385" cy="1951989"/>
          </a:xfrm>
        </p:grpSpPr>
        <p:sp>
          <p:nvSpPr>
            <p:cNvPr id="32" name="object 32"/>
            <p:cNvSpPr/>
            <p:nvPr/>
          </p:nvSpPr>
          <p:spPr>
            <a:xfrm>
              <a:off x="5076232" y="4627335"/>
              <a:ext cx="1791335" cy="1932939"/>
            </a:xfrm>
            <a:custGeom>
              <a:rect l="l" t="t" r="r" b="b"/>
              <a:pathLst>
                <a:path w="1791332" h="1932939">
                  <a:moveTo>
                    <a:pt x="0" y="375307"/>
                  </a:moveTo>
                  <a:lnTo>
                    <a:pt x="480371" y="0"/>
                  </a:lnTo>
                  <a:lnTo>
                    <a:pt x="1790768" y="1182155"/>
                  </a:lnTo>
                  <a:lnTo>
                    <a:pt x="830026" y="1932769"/>
                  </a:lnTo>
                  <a:lnTo>
                    <a:pt x="0" y="375307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5076232" y="4627335"/>
              <a:ext cx="1791335" cy="1932939"/>
            </a:xfrm>
            <a:custGeom>
              <a:rect l="l" t="t" r="r" b="b"/>
              <a:pathLst>
                <a:path w="1791332" h="1932939">
                  <a:moveTo>
                    <a:pt x="1790768" y="1182155"/>
                  </a:moveTo>
                  <a:lnTo>
                    <a:pt x="480371" y="0"/>
                  </a:lnTo>
                  <a:lnTo>
                    <a:pt x="0" y="375307"/>
                  </a:lnTo>
                  <a:lnTo>
                    <a:pt x="830026" y="1932769"/>
                  </a:lnTo>
                  <a:lnTo>
                    <a:pt x="1790768" y="1182155"/>
                  </a:lnTo>
                  <a:close/>
                </a:path>
              </a:pathLst>
            </a:custGeom>
            <a:ln w="1905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5676887" y="5322641"/>
            <a:ext cx="6089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800080"/>
                </a:solidFill>
                <a:latin typeface="Arial"/>
                <a:cs typeface="Arial"/>
              </a:rPr>
              <a:t>rui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" y="1054100"/>
            <a:ext cx="1978025" cy="5492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600200" y="4664075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905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600200" y="4968875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270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00200" y="5289550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270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600200" y="5594350"/>
            <a:ext cx="5943600" cy="0"/>
          </a:xfrm>
          <a:custGeom>
            <a:rect l="l" t="t" r="r" b="b"/>
            <a:pathLst>
              <a:path w="5943600">
                <a:moveTo>
                  <a:pt x="0" y="0"/>
                </a:moveTo>
                <a:lnTo>
                  <a:pt x="5943600" y="0"/>
                </a:lnTo>
              </a:path>
            </a:pathLst>
          </a:custGeom>
          <a:ln w="19050">
            <a:solidFill>
              <a:srgbClr val="800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574289" y="4660255"/>
            <a:ext cx="3649979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5100"/>
                <a:tab pos="2789555"/>
              </a:tabLst>
            </a:pPr>
            <a:r>
              <a:rPr sz="4800" spc="-25">
                <a:latin typeface="Times New Roman"/>
                <a:cs typeface="Times New Roman"/>
              </a:rPr>
              <a:t>kāi</a:t>
            </a:r>
            <a:r>
              <a:rPr sz="4800">
                <a:latin typeface="Times New Roman"/>
                <a:cs typeface="Times New Roman"/>
              </a:rPr>
              <a:t>	</a:t>
            </a:r>
            <a:r>
              <a:rPr sz="4800" spc="-25">
                <a:latin typeface="Times New Roman"/>
                <a:cs typeface="Times New Roman"/>
              </a:rPr>
              <a:t>gěi</a:t>
            </a:r>
            <a:r>
              <a:rPr sz="4800">
                <a:latin typeface="Times New Roman"/>
                <a:cs typeface="Times New Roman"/>
              </a:rPr>
              <a:t>	</a:t>
            </a:r>
            <a:r>
              <a:rPr sz="4800" spc="-25">
                <a:latin typeface="Times New Roman"/>
                <a:cs typeface="Times New Roman"/>
              </a:rPr>
              <a:t>huí</a:t>
            </a:r>
            <a:endParaRPr sz="4800">
              <a:latin typeface="Times New Roman"/>
              <a:cs typeface="Times New Roman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905000" y="2120900"/>
            <a:ext cx="1562100" cy="180975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3797300" y="2133600"/>
            <a:ext cx="1609725" cy="178117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5867400" y="2146300"/>
            <a:ext cx="1457325" cy="17811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43000" y="1143311"/>
            <a:ext cx="6858000" cy="4956175"/>
            <a:chOff x="1143000" y="1143311"/>
            <a:chExt cx="6858000" cy="49561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3000" y="2349500"/>
              <a:ext cx="6858000" cy="374967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654942" y="1149661"/>
              <a:ext cx="3738245" cy="1905635"/>
            </a:xfrm>
            <a:custGeom>
              <a:rect l="l" t="t" r="r" b="b"/>
              <a:pathLst>
                <a:path w="3738245" h="1905635">
                  <a:moveTo>
                    <a:pt x="3263202" y="144683"/>
                  </a:moveTo>
                  <a:lnTo>
                    <a:pt x="1943539" y="144683"/>
                  </a:lnTo>
                  <a:lnTo>
                    <a:pt x="1969473" y="113919"/>
                  </a:lnTo>
                  <a:lnTo>
                    <a:pt x="2000367" y="86500"/>
                  </a:lnTo>
                  <a:lnTo>
                    <a:pt x="2035620" y="62566"/>
                  </a:lnTo>
                  <a:lnTo>
                    <a:pt x="2074628" y="42258"/>
                  </a:lnTo>
                  <a:lnTo>
                    <a:pt x="2116789" y="25715"/>
                  </a:lnTo>
                  <a:lnTo>
                    <a:pt x="2161499" y="13078"/>
                  </a:lnTo>
                  <a:lnTo>
                    <a:pt x="2208156" y="4486"/>
                  </a:lnTo>
                  <a:lnTo>
                    <a:pt x="2256157" y="80"/>
                  </a:lnTo>
                  <a:lnTo>
                    <a:pt x="2304899" y="0"/>
                  </a:lnTo>
                  <a:lnTo>
                    <a:pt x="2353779" y="4385"/>
                  </a:lnTo>
                  <a:lnTo>
                    <a:pt x="2402194" y="13377"/>
                  </a:lnTo>
                  <a:lnTo>
                    <a:pt x="2449541" y="27114"/>
                  </a:lnTo>
                  <a:lnTo>
                    <a:pt x="2486955" y="41996"/>
                  </a:lnTo>
                  <a:lnTo>
                    <a:pt x="2521575" y="59684"/>
                  </a:lnTo>
                  <a:lnTo>
                    <a:pt x="2581131" y="102737"/>
                  </a:lnTo>
                  <a:lnTo>
                    <a:pt x="3220824" y="102737"/>
                  </a:lnTo>
                  <a:lnTo>
                    <a:pt x="3249816" y="128597"/>
                  </a:lnTo>
                  <a:lnTo>
                    <a:pt x="3263202" y="144683"/>
                  </a:lnTo>
                  <a:close/>
                </a:path>
                <a:path w="3738245" h="1905635">
                  <a:moveTo>
                    <a:pt x="3220824" y="102737"/>
                  </a:moveTo>
                  <a:lnTo>
                    <a:pt x="2581131" y="102737"/>
                  </a:lnTo>
                  <a:lnTo>
                    <a:pt x="2617674" y="76374"/>
                  </a:lnTo>
                  <a:lnTo>
                    <a:pt x="2657745" y="53855"/>
                  </a:lnTo>
                  <a:lnTo>
                    <a:pt x="2700790" y="35213"/>
                  </a:lnTo>
                  <a:lnTo>
                    <a:pt x="2746254" y="20477"/>
                  </a:lnTo>
                  <a:lnTo>
                    <a:pt x="2793582" y="9682"/>
                  </a:lnTo>
                  <a:lnTo>
                    <a:pt x="2842221" y="2857"/>
                  </a:lnTo>
                  <a:lnTo>
                    <a:pt x="2891615" y="35"/>
                  </a:lnTo>
                  <a:lnTo>
                    <a:pt x="2941210" y="1247"/>
                  </a:lnTo>
                  <a:lnTo>
                    <a:pt x="2990452" y="6525"/>
                  </a:lnTo>
                  <a:lnTo>
                    <a:pt x="3038787" y="15901"/>
                  </a:lnTo>
                  <a:lnTo>
                    <a:pt x="3085659" y="29407"/>
                  </a:lnTo>
                  <a:lnTo>
                    <a:pt x="3130514" y="47073"/>
                  </a:lnTo>
                  <a:lnTo>
                    <a:pt x="3172798" y="68932"/>
                  </a:lnTo>
                  <a:lnTo>
                    <a:pt x="3214421" y="97026"/>
                  </a:lnTo>
                  <a:lnTo>
                    <a:pt x="3220824" y="102737"/>
                  </a:lnTo>
                  <a:close/>
                </a:path>
                <a:path w="3738245" h="1905635">
                  <a:moveTo>
                    <a:pt x="3308492" y="222734"/>
                  </a:moveTo>
                  <a:lnTo>
                    <a:pt x="1213126" y="222734"/>
                  </a:lnTo>
                  <a:lnTo>
                    <a:pt x="1241081" y="190741"/>
                  </a:lnTo>
                  <a:lnTo>
                    <a:pt x="1273456" y="161814"/>
                  </a:lnTo>
                  <a:lnTo>
                    <a:pt x="1309782" y="136052"/>
                  </a:lnTo>
                  <a:lnTo>
                    <a:pt x="1349593" y="113555"/>
                  </a:lnTo>
                  <a:lnTo>
                    <a:pt x="1392419" y="94422"/>
                  </a:lnTo>
                  <a:lnTo>
                    <a:pt x="1437794" y="78753"/>
                  </a:lnTo>
                  <a:lnTo>
                    <a:pt x="1485250" y="66648"/>
                  </a:lnTo>
                  <a:lnTo>
                    <a:pt x="1534320" y="58207"/>
                  </a:lnTo>
                  <a:lnTo>
                    <a:pt x="1584534" y="53527"/>
                  </a:lnTo>
                  <a:lnTo>
                    <a:pt x="1635427" y="52710"/>
                  </a:lnTo>
                  <a:lnTo>
                    <a:pt x="1686530" y="55855"/>
                  </a:lnTo>
                  <a:lnTo>
                    <a:pt x="1737376" y="63061"/>
                  </a:lnTo>
                  <a:lnTo>
                    <a:pt x="1787496" y="74428"/>
                  </a:lnTo>
                  <a:lnTo>
                    <a:pt x="1836424" y="90056"/>
                  </a:lnTo>
                  <a:lnTo>
                    <a:pt x="1892827" y="114673"/>
                  </a:lnTo>
                  <a:lnTo>
                    <a:pt x="1943539" y="144683"/>
                  </a:lnTo>
                  <a:lnTo>
                    <a:pt x="3263202" y="144683"/>
                  </a:lnTo>
                  <a:lnTo>
                    <a:pt x="3278570" y="163151"/>
                  </a:lnTo>
                  <a:lnTo>
                    <a:pt x="3300270" y="200191"/>
                  </a:lnTo>
                  <a:lnTo>
                    <a:pt x="3308492" y="222734"/>
                  </a:lnTo>
                  <a:close/>
                </a:path>
                <a:path w="3738245" h="1905635">
                  <a:moveTo>
                    <a:pt x="448593" y="1559150"/>
                  </a:moveTo>
                  <a:lnTo>
                    <a:pt x="394422" y="1555277"/>
                  </a:lnTo>
                  <a:lnTo>
                    <a:pt x="342511" y="1546200"/>
                  </a:lnTo>
                  <a:lnTo>
                    <a:pt x="293506" y="1532273"/>
                  </a:lnTo>
                  <a:lnTo>
                    <a:pt x="248054" y="1513849"/>
                  </a:lnTo>
                  <a:lnTo>
                    <a:pt x="206802" y="1491283"/>
                  </a:lnTo>
                  <a:lnTo>
                    <a:pt x="170396" y="1464928"/>
                  </a:lnTo>
                  <a:lnTo>
                    <a:pt x="139484" y="1435138"/>
                  </a:lnTo>
                  <a:lnTo>
                    <a:pt x="114713" y="1402267"/>
                  </a:lnTo>
                  <a:lnTo>
                    <a:pt x="96729" y="1366669"/>
                  </a:lnTo>
                  <a:lnTo>
                    <a:pt x="86180" y="1328698"/>
                  </a:lnTo>
                  <a:lnTo>
                    <a:pt x="84248" y="1283073"/>
                  </a:lnTo>
                  <a:lnTo>
                    <a:pt x="93661" y="1238408"/>
                  </a:lnTo>
                  <a:lnTo>
                    <a:pt x="113954" y="1195680"/>
                  </a:lnTo>
                  <a:lnTo>
                    <a:pt x="144663" y="1155866"/>
                  </a:lnTo>
                  <a:lnTo>
                    <a:pt x="185326" y="1119943"/>
                  </a:lnTo>
                  <a:lnTo>
                    <a:pt x="135245" y="1095492"/>
                  </a:lnTo>
                  <a:lnTo>
                    <a:pt x="92573" y="1066536"/>
                  </a:lnTo>
                  <a:lnTo>
                    <a:pt x="57584" y="1033810"/>
                  </a:lnTo>
                  <a:lnTo>
                    <a:pt x="30556" y="998054"/>
                  </a:lnTo>
                  <a:lnTo>
                    <a:pt x="11765" y="960006"/>
                  </a:lnTo>
                  <a:lnTo>
                    <a:pt x="1487" y="920406"/>
                  </a:lnTo>
                  <a:lnTo>
                    <a:pt x="0" y="879990"/>
                  </a:lnTo>
                  <a:lnTo>
                    <a:pt x="7578" y="839499"/>
                  </a:lnTo>
                  <a:lnTo>
                    <a:pt x="24500" y="799670"/>
                  </a:lnTo>
                  <a:lnTo>
                    <a:pt x="51042" y="761242"/>
                  </a:lnTo>
                  <a:lnTo>
                    <a:pt x="84923" y="727306"/>
                  </a:lnTo>
                  <a:lnTo>
                    <a:pt x="125496" y="697849"/>
                  </a:lnTo>
                  <a:lnTo>
                    <a:pt x="171854" y="673277"/>
                  </a:lnTo>
                  <a:lnTo>
                    <a:pt x="223092" y="653998"/>
                  </a:lnTo>
                  <a:lnTo>
                    <a:pt x="278304" y="640419"/>
                  </a:lnTo>
                  <a:lnTo>
                    <a:pt x="336590" y="632935"/>
                  </a:lnTo>
                  <a:lnTo>
                    <a:pt x="339735" y="627016"/>
                  </a:lnTo>
                  <a:lnTo>
                    <a:pt x="334806" y="588093"/>
                  </a:lnTo>
                  <a:lnTo>
                    <a:pt x="335215" y="549726"/>
                  </a:lnTo>
                  <a:lnTo>
                    <a:pt x="340751" y="512105"/>
                  </a:lnTo>
                  <a:lnTo>
                    <a:pt x="351205" y="475422"/>
                  </a:lnTo>
                  <a:lnTo>
                    <a:pt x="366368" y="439867"/>
                  </a:lnTo>
                  <a:lnTo>
                    <a:pt x="386031" y="405632"/>
                  </a:lnTo>
                  <a:lnTo>
                    <a:pt x="409984" y="372909"/>
                  </a:lnTo>
                  <a:lnTo>
                    <a:pt x="438018" y="341887"/>
                  </a:lnTo>
                  <a:lnTo>
                    <a:pt x="469923" y="312759"/>
                  </a:lnTo>
                  <a:lnTo>
                    <a:pt x="505490" y="285716"/>
                  </a:lnTo>
                  <a:lnTo>
                    <a:pt x="544510" y="260948"/>
                  </a:lnTo>
                  <a:lnTo>
                    <a:pt x="586773" y="238648"/>
                  </a:lnTo>
                  <a:lnTo>
                    <a:pt x="632069" y="219005"/>
                  </a:lnTo>
                  <a:lnTo>
                    <a:pt x="680190" y="202212"/>
                  </a:lnTo>
                  <a:lnTo>
                    <a:pt x="730926" y="188459"/>
                  </a:lnTo>
                  <a:lnTo>
                    <a:pt x="784068" y="177937"/>
                  </a:lnTo>
                  <a:lnTo>
                    <a:pt x="839406" y="170838"/>
                  </a:lnTo>
                  <a:lnTo>
                    <a:pt x="888001" y="167678"/>
                  </a:lnTo>
                  <a:lnTo>
                    <a:pt x="936553" y="167343"/>
                  </a:lnTo>
                  <a:lnTo>
                    <a:pt x="984815" y="169798"/>
                  </a:lnTo>
                  <a:lnTo>
                    <a:pt x="1032539" y="175010"/>
                  </a:lnTo>
                  <a:lnTo>
                    <a:pt x="1079479" y="182944"/>
                  </a:lnTo>
                  <a:lnTo>
                    <a:pt x="1125388" y="193565"/>
                  </a:lnTo>
                  <a:lnTo>
                    <a:pt x="1170020" y="206840"/>
                  </a:lnTo>
                  <a:lnTo>
                    <a:pt x="1213126" y="222734"/>
                  </a:lnTo>
                  <a:lnTo>
                    <a:pt x="3308492" y="222734"/>
                  </a:lnTo>
                  <a:lnTo>
                    <a:pt x="3314505" y="239223"/>
                  </a:lnTo>
                  <a:lnTo>
                    <a:pt x="3369348" y="252203"/>
                  </a:lnTo>
                  <a:lnTo>
                    <a:pt x="3420313" y="269421"/>
                  </a:lnTo>
                  <a:lnTo>
                    <a:pt x="3467095" y="290506"/>
                  </a:lnTo>
                  <a:lnTo>
                    <a:pt x="3509391" y="315091"/>
                  </a:lnTo>
                  <a:lnTo>
                    <a:pt x="3546898" y="342806"/>
                  </a:lnTo>
                  <a:lnTo>
                    <a:pt x="3579313" y="373282"/>
                  </a:lnTo>
                  <a:lnTo>
                    <a:pt x="3606332" y="406150"/>
                  </a:lnTo>
                  <a:lnTo>
                    <a:pt x="3627651" y="441042"/>
                  </a:lnTo>
                  <a:lnTo>
                    <a:pt x="3642969" y="477588"/>
                  </a:lnTo>
                  <a:lnTo>
                    <a:pt x="3651980" y="515419"/>
                  </a:lnTo>
                  <a:lnTo>
                    <a:pt x="3654383" y="554167"/>
                  </a:lnTo>
                  <a:lnTo>
                    <a:pt x="3649874" y="593462"/>
                  </a:lnTo>
                  <a:lnTo>
                    <a:pt x="3638144" y="632946"/>
                  </a:lnTo>
                  <a:lnTo>
                    <a:pt x="3617038" y="675067"/>
                  </a:lnTo>
                  <a:lnTo>
                    <a:pt x="3651109" y="709313"/>
                  </a:lnTo>
                  <a:lnTo>
                    <a:pt x="3679487" y="745082"/>
                  </a:lnTo>
                  <a:lnTo>
                    <a:pt x="3702227" y="782086"/>
                  </a:lnTo>
                  <a:lnTo>
                    <a:pt x="3719381" y="820038"/>
                  </a:lnTo>
                  <a:lnTo>
                    <a:pt x="3731005" y="858653"/>
                  </a:lnTo>
                  <a:lnTo>
                    <a:pt x="3737152" y="897644"/>
                  </a:lnTo>
                  <a:lnTo>
                    <a:pt x="3737877" y="936724"/>
                  </a:lnTo>
                  <a:lnTo>
                    <a:pt x="3733234" y="975606"/>
                  </a:lnTo>
                  <a:lnTo>
                    <a:pt x="3723277" y="1014004"/>
                  </a:lnTo>
                  <a:lnTo>
                    <a:pt x="3708059" y="1051632"/>
                  </a:lnTo>
                  <a:lnTo>
                    <a:pt x="3687636" y="1088202"/>
                  </a:lnTo>
                  <a:lnTo>
                    <a:pt x="3662061" y="1123429"/>
                  </a:lnTo>
                  <a:lnTo>
                    <a:pt x="3631389" y="1157026"/>
                  </a:lnTo>
                  <a:lnTo>
                    <a:pt x="3595673" y="1188705"/>
                  </a:lnTo>
                  <a:lnTo>
                    <a:pt x="3554968" y="1218181"/>
                  </a:lnTo>
                  <a:lnTo>
                    <a:pt x="3509328" y="1245168"/>
                  </a:lnTo>
                  <a:lnTo>
                    <a:pt x="3468245" y="1265193"/>
                  </a:lnTo>
                  <a:lnTo>
                    <a:pt x="3425005" y="1282643"/>
                  </a:lnTo>
                  <a:lnTo>
                    <a:pt x="3379861" y="1297443"/>
                  </a:lnTo>
                  <a:lnTo>
                    <a:pt x="3333065" y="1309520"/>
                  </a:lnTo>
                  <a:lnTo>
                    <a:pt x="3284871" y="1318799"/>
                  </a:lnTo>
                  <a:lnTo>
                    <a:pt x="3235530" y="1325206"/>
                  </a:lnTo>
                  <a:lnTo>
                    <a:pt x="3232159" y="1362988"/>
                  </a:lnTo>
                  <a:lnTo>
                    <a:pt x="3208772" y="1434712"/>
                  </a:lnTo>
                  <a:lnTo>
                    <a:pt x="3189372" y="1468233"/>
                  </a:lnTo>
                  <a:lnTo>
                    <a:pt x="3165243" y="1499914"/>
                  </a:lnTo>
                  <a:lnTo>
                    <a:pt x="3136693" y="1529545"/>
                  </a:lnTo>
                  <a:lnTo>
                    <a:pt x="3104030" y="1556915"/>
                  </a:lnTo>
                  <a:lnTo>
                    <a:pt x="504363" y="1557466"/>
                  </a:lnTo>
                  <a:lnTo>
                    <a:pt x="448593" y="1559150"/>
                  </a:lnTo>
                  <a:close/>
                </a:path>
                <a:path w="3738245" h="1905635">
                  <a:moveTo>
                    <a:pt x="1091498" y="1791268"/>
                  </a:moveTo>
                  <a:lnTo>
                    <a:pt x="1042509" y="1790401"/>
                  </a:lnTo>
                  <a:lnTo>
                    <a:pt x="993869" y="1787050"/>
                  </a:lnTo>
                  <a:lnTo>
                    <a:pt x="945780" y="1781248"/>
                  </a:lnTo>
                  <a:lnTo>
                    <a:pt x="898446" y="1773031"/>
                  </a:lnTo>
                  <a:lnTo>
                    <a:pt x="852071" y="1762436"/>
                  </a:lnTo>
                  <a:lnTo>
                    <a:pt x="806858" y="1749496"/>
                  </a:lnTo>
                  <a:lnTo>
                    <a:pt x="763011" y="1734248"/>
                  </a:lnTo>
                  <a:lnTo>
                    <a:pt x="720734" y="1716726"/>
                  </a:lnTo>
                  <a:lnTo>
                    <a:pt x="680230" y="1696967"/>
                  </a:lnTo>
                  <a:lnTo>
                    <a:pt x="641702" y="1675005"/>
                  </a:lnTo>
                  <a:lnTo>
                    <a:pt x="605355" y="1650876"/>
                  </a:lnTo>
                  <a:lnTo>
                    <a:pt x="571391" y="1624614"/>
                  </a:lnTo>
                  <a:lnTo>
                    <a:pt x="540015" y="1596256"/>
                  </a:lnTo>
                  <a:lnTo>
                    <a:pt x="511429" y="1565837"/>
                  </a:lnTo>
                  <a:lnTo>
                    <a:pt x="504376" y="1557466"/>
                  </a:lnTo>
                  <a:lnTo>
                    <a:pt x="3103224" y="1557465"/>
                  </a:lnTo>
                  <a:lnTo>
                    <a:pt x="3067560" y="1581816"/>
                  </a:lnTo>
                  <a:lnTo>
                    <a:pt x="3027593" y="1604036"/>
                  </a:lnTo>
                  <a:lnTo>
                    <a:pt x="2999321" y="1616699"/>
                  </a:lnTo>
                  <a:lnTo>
                    <a:pt x="2470763" y="1616699"/>
                  </a:lnTo>
                  <a:lnTo>
                    <a:pt x="2453088" y="1651617"/>
                  </a:lnTo>
                  <a:lnTo>
                    <a:pt x="2431366" y="1684711"/>
                  </a:lnTo>
                  <a:lnTo>
                    <a:pt x="2405855" y="1715883"/>
                  </a:lnTo>
                  <a:lnTo>
                    <a:pt x="2396995" y="1724777"/>
                  </a:lnTo>
                  <a:lnTo>
                    <a:pt x="1427067" y="1724777"/>
                  </a:lnTo>
                  <a:lnTo>
                    <a:pt x="1381342" y="1742297"/>
                  </a:lnTo>
                  <a:lnTo>
                    <a:pt x="1334539" y="1757084"/>
                  </a:lnTo>
                  <a:lnTo>
                    <a:pt x="1286863" y="1769174"/>
                  </a:lnTo>
                  <a:lnTo>
                    <a:pt x="1238518" y="1778602"/>
                  </a:lnTo>
                  <a:lnTo>
                    <a:pt x="1189706" y="1785404"/>
                  </a:lnTo>
                  <a:lnTo>
                    <a:pt x="1140632" y="1789614"/>
                  </a:lnTo>
                  <a:lnTo>
                    <a:pt x="1091498" y="1791268"/>
                  </a:lnTo>
                  <a:close/>
                </a:path>
                <a:path w="3738245" h="1905635">
                  <a:moveTo>
                    <a:pt x="2731534" y="1669325"/>
                  </a:moveTo>
                  <a:lnTo>
                    <a:pt x="2676501" y="1666909"/>
                  </a:lnTo>
                  <a:lnTo>
                    <a:pt x="2622427" y="1660342"/>
                  </a:lnTo>
                  <a:lnTo>
                    <a:pt x="2569794" y="1649720"/>
                  </a:lnTo>
                  <a:lnTo>
                    <a:pt x="2519079" y="1635140"/>
                  </a:lnTo>
                  <a:lnTo>
                    <a:pt x="2470763" y="1616699"/>
                  </a:lnTo>
                  <a:lnTo>
                    <a:pt x="2999321" y="1616699"/>
                  </a:lnTo>
                  <a:lnTo>
                    <a:pt x="2938391" y="1639598"/>
                  </a:lnTo>
                  <a:lnTo>
                    <a:pt x="2889773" y="1652519"/>
                  </a:lnTo>
                  <a:lnTo>
                    <a:pt x="2838885" y="1661921"/>
                  </a:lnTo>
                  <a:lnTo>
                    <a:pt x="2786037" y="1667592"/>
                  </a:lnTo>
                  <a:lnTo>
                    <a:pt x="2731534" y="1669325"/>
                  </a:lnTo>
                  <a:close/>
                </a:path>
                <a:path w="3738245" h="1905635">
                  <a:moveTo>
                    <a:pt x="1897635" y="1905274"/>
                  </a:moveTo>
                  <a:lnTo>
                    <a:pt x="1846235" y="1902764"/>
                  </a:lnTo>
                  <a:lnTo>
                    <a:pt x="1794642" y="1896992"/>
                  </a:lnTo>
                  <a:lnTo>
                    <a:pt x="1743112" y="1887863"/>
                  </a:lnTo>
                  <a:lnTo>
                    <a:pt x="1688839" y="1874350"/>
                  </a:lnTo>
                  <a:lnTo>
                    <a:pt x="1637052" y="1857289"/>
                  </a:lnTo>
                  <a:lnTo>
                    <a:pt x="1588084" y="1836852"/>
                  </a:lnTo>
                  <a:lnTo>
                    <a:pt x="1542268" y="1813210"/>
                  </a:lnTo>
                  <a:lnTo>
                    <a:pt x="1499938" y="1786536"/>
                  </a:lnTo>
                  <a:lnTo>
                    <a:pt x="1461427" y="1757001"/>
                  </a:lnTo>
                  <a:lnTo>
                    <a:pt x="1427068" y="1724777"/>
                  </a:lnTo>
                  <a:lnTo>
                    <a:pt x="2396995" y="1724777"/>
                  </a:lnTo>
                  <a:lnTo>
                    <a:pt x="2376811" y="1745039"/>
                  </a:lnTo>
                  <a:lnTo>
                    <a:pt x="2344491" y="1772082"/>
                  </a:lnTo>
                  <a:lnTo>
                    <a:pt x="2309152" y="1796917"/>
                  </a:lnTo>
                  <a:lnTo>
                    <a:pt x="2271051" y="1819448"/>
                  </a:lnTo>
                  <a:lnTo>
                    <a:pt x="2230445" y="1839580"/>
                  </a:lnTo>
                  <a:lnTo>
                    <a:pt x="2187591" y="1857217"/>
                  </a:lnTo>
                  <a:lnTo>
                    <a:pt x="2142745" y="1872262"/>
                  </a:lnTo>
                  <a:lnTo>
                    <a:pt x="2096164" y="1884621"/>
                  </a:lnTo>
                  <a:lnTo>
                    <a:pt x="2048106" y="1894197"/>
                  </a:lnTo>
                  <a:lnTo>
                    <a:pt x="1998827" y="1900896"/>
                  </a:lnTo>
                  <a:lnTo>
                    <a:pt x="1948585" y="1904620"/>
                  </a:lnTo>
                  <a:lnTo>
                    <a:pt x="1897635" y="19052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398451" y="3230076"/>
              <a:ext cx="264749" cy="29470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569693" y="2957746"/>
              <a:ext cx="317500" cy="317500"/>
            </a:xfrm>
            <a:custGeom>
              <a:rect l="l" t="t" r="r" b="b"/>
              <a:pathLst>
                <a:path w="317500" h="317500">
                  <a:moveTo>
                    <a:pt x="158749" y="317499"/>
                  </a:moveTo>
                  <a:lnTo>
                    <a:pt x="108572" y="309406"/>
                  </a:lnTo>
                  <a:lnTo>
                    <a:pt x="64994" y="286870"/>
                  </a:lnTo>
                  <a:lnTo>
                    <a:pt x="30629" y="252505"/>
                  </a:lnTo>
                  <a:lnTo>
                    <a:pt x="8093" y="208927"/>
                  </a:lnTo>
                  <a:lnTo>
                    <a:pt x="0" y="158749"/>
                  </a:lnTo>
                  <a:lnTo>
                    <a:pt x="8093" y="108572"/>
                  </a:lnTo>
                  <a:lnTo>
                    <a:pt x="30629" y="64994"/>
                  </a:lnTo>
                  <a:lnTo>
                    <a:pt x="64994" y="30629"/>
                  </a:lnTo>
                  <a:lnTo>
                    <a:pt x="108572" y="8093"/>
                  </a:lnTo>
                  <a:lnTo>
                    <a:pt x="158749" y="0"/>
                  </a:lnTo>
                  <a:lnTo>
                    <a:pt x="208927" y="8093"/>
                  </a:lnTo>
                  <a:lnTo>
                    <a:pt x="252505" y="30629"/>
                  </a:lnTo>
                  <a:lnTo>
                    <a:pt x="286870" y="64994"/>
                  </a:lnTo>
                  <a:lnTo>
                    <a:pt x="309406" y="108572"/>
                  </a:lnTo>
                  <a:lnTo>
                    <a:pt x="317499" y="158750"/>
                  </a:lnTo>
                  <a:lnTo>
                    <a:pt x="309406" y="208927"/>
                  </a:lnTo>
                  <a:lnTo>
                    <a:pt x="286870" y="252505"/>
                  </a:lnTo>
                  <a:lnTo>
                    <a:pt x="252505" y="286870"/>
                  </a:lnTo>
                  <a:lnTo>
                    <a:pt x="208927" y="309406"/>
                  </a:lnTo>
                  <a:lnTo>
                    <a:pt x="158749" y="3174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654942" y="1149661"/>
              <a:ext cx="3738245" cy="1905635"/>
            </a:xfrm>
            <a:custGeom>
              <a:rect l="l" t="t" r="r" b="b"/>
              <a:pathLst>
                <a:path w="3738245" h="1905635">
                  <a:moveTo>
                    <a:pt x="339735" y="627016"/>
                  </a:moveTo>
                  <a:lnTo>
                    <a:pt x="334806" y="588093"/>
                  </a:lnTo>
                  <a:lnTo>
                    <a:pt x="335215" y="549726"/>
                  </a:lnTo>
                  <a:lnTo>
                    <a:pt x="340751" y="512105"/>
                  </a:lnTo>
                  <a:lnTo>
                    <a:pt x="351205" y="475422"/>
                  </a:lnTo>
                  <a:lnTo>
                    <a:pt x="366368" y="439867"/>
                  </a:lnTo>
                  <a:lnTo>
                    <a:pt x="386031" y="405632"/>
                  </a:lnTo>
                  <a:lnTo>
                    <a:pt x="409984" y="372909"/>
                  </a:lnTo>
                  <a:lnTo>
                    <a:pt x="438018" y="341887"/>
                  </a:lnTo>
                  <a:lnTo>
                    <a:pt x="469923" y="312759"/>
                  </a:lnTo>
                  <a:lnTo>
                    <a:pt x="505490" y="285716"/>
                  </a:lnTo>
                  <a:lnTo>
                    <a:pt x="544510" y="260948"/>
                  </a:lnTo>
                  <a:lnTo>
                    <a:pt x="586773" y="238648"/>
                  </a:lnTo>
                  <a:lnTo>
                    <a:pt x="632069" y="219005"/>
                  </a:lnTo>
                  <a:lnTo>
                    <a:pt x="680190" y="202212"/>
                  </a:lnTo>
                  <a:lnTo>
                    <a:pt x="730926" y="188459"/>
                  </a:lnTo>
                  <a:lnTo>
                    <a:pt x="784068" y="177937"/>
                  </a:lnTo>
                  <a:lnTo>
                    <a:pt x="839406" y="170838"/>
                  </a:lnTo>
                  <a:lnTo>
                    <a:pt x="888001" y="167678"/>
                  </a:lnTo>
                  <a:lnTo>
                    <a:pt x="936553" y="167343"/>
                  </a:lnTo>
                  <a:lnTo>
                    <a:pt x="984815" y="169798"/>
                  </a:lnTo>
                  <a:lnTo>
                    <a:pt x="1032539" y="175010"/>
                  </a:lnTo>
                  <a:lnTo>
                    <a:pt x="1079479" y="182944"/>
                  </a:lnTo>
                  <a:lnTo>
                    <a:pt x="1125388" y="193565"/>
                  </a:lnTo>
                  <a:lnTo>
                    <a:pt x="1170020" y="206840"/>
                  </a:lnTo>
                  <a:lnTo>
                    <a:pt x="1213127" y="222734"/>
                  </a:lnTo>
                  <a:lnTo>
                    <a:pt x="1241081" y="190741"/>
                  </a:lnTo>
                  <a:lnTo>
                    <a:pt x="1273456" y="161814"/>
                  </a:lnTo>
                  <a:lnTo>
                    <a:pt x="1309782" y="136052"/>
                  </a:lnTo>
                  <a:lnTo>
                    <a:pt x="1349593" y="113555"/>
                  </a:lnTo>
                  <a:lnTo>
                    <a:pt x="1392419" y="94422"/>
                  </a:lnTo>
                  <a:lnTo>
                    <a:pt x="1437794" y="78753"/>
                  </a:lnTo>
                  <a:lnTo>
                    <a:pt x="1485250" y="66648"/>
                  </a:lnTo>
                  <a:lnTo>
                    <a:pt x="1534320" y="58207"/>
                  </a:lnTo>
                  <a:lnTo>
                    <a:pt x="1584534" y="53527"/>
                  </a:lnTo>
                  <a:lnTo>
                    <a:pt x="1635427" y="52710"/>
                  </a:lnTo>
                  <a:lnTo>
                    <a:pt x="1686530" y="55855"/>
                  </a:lnTo>
                  <a:lnTo>
                    <a:pt x="1737376" y="63061"/>
                  </a:lnTo>
                  <a:lnTo>
                    <a:pt x="1787496" y="74428"/>
                  </a:lnTo>
                  <a:lnTo>
                    <a:pt x="1836424" y="90056"/>
                  </a:lnTo>
                  <a:lnTo>
                    <a:pt x="1865284" y="101663"/>
                  </a:lnTo>
                  <a:lnTo>
                    <a:pt x="1892827" y="114673"/>
                  </a:lnTo>
                  <a:lnTo>
                    <a:pt x="1918948" y="129031"/>
                  </a:lnTo>
                  <a:lnTo>
                    <a:pt x="1943540" y="144683"/>
                  </a:lnTo>
                  <a:lnTo>
                    <a:pt x="1969473" y="113919"/>
                  </a:lnTo>
                  <a:lnTo>
                    <a:pt x="2000367" y="86500"/>
                  </a:lnTo>
                  <a:lnTo>
                    <a:pt x="2035620" y="62566"/>
                  </a:lnTo>
                  <a:lnTo>
                    <a:pt x="2074628" y="42258"/>
                  </a:lnTo>
                  <a:lnTo>
                    <a:pt x="2116789" y="25715"/>
                  </a:lnTo>
                  <a:lnTo>
                    <a:pt x="2161499" y="13078"/>
                  </a:lnTo>
                  <a:lnTo>
                    <a:pt x="2208156" y="4486"/>
                  </a:lnTo>
                  <a:lnTo>
                    <a:pt x="2256157" y="80"/>
                  </a:lnTo>
                  <a:lnTo>
                    <a:pt x="2304899" y="0"/>
                  </a:lnTo>
                  <a:lnTo>
                    <a:pt x="2353779" y="4385"/>
                  </a:lnTo>
                  <a:lnTo>
                    <a:pt x="2402194" y="13377"/>
                  </a:lnTo>
                  <a:lnTo>
                    <a:pt x="2449541" y="27114"/>
                  </a:lnTo>
                  <a:lnTo>
                    <a:pt x="2486955" y="41996"/>
                  </a:lnTo>
                  <a:lnTo>
                    <a:pt x="2521575" y="59684"/>
                  </a:lnTo>
                  <a:lnTo>
                    <a:pt x="2553075" y="79993"/>
                  </a:lnTo>
                  <a:lnTo>
                    <a:pt x="2581131" y="102737"/>
                  </a:lnTo>
                  <a:lnTo>
                    <a:pt x="2617674" y="76374"/>
                  </a:lnTo>
                  <a:lnTo>
                    <a:pt x="2657745" y="53855"/>
                  </a:lnTo>
                  <a:lnTo>
                    <a:pt x="2700790" y="35213"/>
                  </a:lnTo>
                  <a:lnTo>
                    <a:pt x="2746254" y="20477"/>
                  </a:lnTo>
                  <a:lnTo>
                    <a:pt x="2793582" y="9682"/>
                  </a:lnTo>
                  <a:lnTo>
                    <a:pt x="2842221" y="2857"/>
                  </a:lnTo>
                  <a:lnTo>
                    <a:pt x="2891615" y="35"/>
                  </a:lnTo>
                  <a:lnTo>
                    <a:pt x="2941210" y="1247"/>
                  </a:lnTo>
                  <a:lnTo>
                    <a:pt x="2990452" y="6525"/>
                  </a:lnTo>
                  <a:lnTo>
                    <a:pt x="3038787" y="15901"/>
                  </a:lnTo>
                  <a:lnTo>
                    <a:pt x="3085659" y="29407"/>
                  </a:lnTo>
                  <a:lnTo>
                    <a:pt x="3130514" y="47073"/>
                  </a:lnTo>
                  <a:lnTo>
                    <a:pt x="3172798" y="68932"/>
                  </a:lnTo>
                  <a:lnTo>
                    <a:pt x="3214421" y="97026"/>
                  </a:lnTo>
                  <a:lnTo>
                    <a:pt x="3249816" y="128597"/>
                  </a:lnTo>
                  <a:lnTo>
                    <a:pt x="3278570" y="163151"/>
                  </a:lnTo>
                  <a:lnTo>
                    <a:pt x="3300270" y="200191"/>
                  </a:lnTo>
                  <a:lnTo>
                    <a:pt x="3314505" y="239223"/>
                  </a:lnTo>
                  <a:lnTo>
                    <a:pt x="3369348" y="252203"/>
                  </a:lnTo>
                  <a:lnTo>
                    <a:pt x="3420313" y="269421"/>
                  </a:lnTo>
                  <a:lnTo>
                    <a:pt x="3467095" y="290506"/>
                  </a:lnTo>
                  <a:lnTo>
                    <a:pt x="3509391" y="315091"/>
                  </a:lnTo>
                  <a:lnTo>
                    <a:pt x="3546898" y="342806"/>
                  </a:lnTo>
                  <a:lnTo>
                    <a:pt x="3579313" y="373282"/>
                  </a:lnTo>
                  <a:lnTo>
                    <a:pt x="3606332" y="406150"/>
                  </a:lnTo>
                  <a:lnTo>
                    <a:pt x="3627651" y="441042"/>
                  </a:lnTo>
                  <a:lnTo>
                    <a:pt x="3642969" y="477588"/>
                  </a:lnTo>
                  <a:lnTo>
                    <a:pt x="3651980" y="515419"/>
                  </a:lnTo>
                  <a:lnTo>
                    <a:pt x="3654383" y="554167"/>
                  </a:lnTo>
                  <a:lnTo>
                    <a:pt x="3649874" y="593462"/>
                  </a:lnTo>
                  <a:lnTo>
                    <a:pt x="3638149" y="632935"/>
                  </a:lnTo>
                  <a:lnTo>
                    <a:pt x="3633664" y="643655"/>
                  </a:lnTo>
                  <a:lnTo>
                    <a:pt x="3628647" y="654257"/>
                  </a:lnTo>
                  <a:lnTo>
                    <a:pt x="3623104" y="664731"/>
                  </a:lnTo>
                  <a:lnTo>
                    <a:pt x="3617038" y="675067"/>
                  </a:lnTo>
                  <a:lnTo>
                    <a:pt x="3651109" y="709313"/>
                  </a:lnTo>
                  <a:lnTo>
                    <a:pt x="3679487" y="745082"/>
                  </a:lnTo>
                  <a:lnTo>
                    <a:pt x="3702227" y="782086"/>
                  </a:lnTo>
                  <a:lnTo>
                    <a:pt x="3719381" y="820038"/>
                  </a:lnTo>
                  <a:lnTo>
                    <a:pt x="3731005" y="858653"/>
                  </a:lnTo>
                  <a:lnTo>
                    <a:pt x="3737152" y="897644"/>
                  </a:lnTo>
                  <a:lnTo>
                    <a:pt x="3737877" y="936724"/>
                  </a:lnTo>
                  <a:lnTo>
                    <a:pt x="3733234" y="975606"/>
                  </a:lnTo>
                  <a:lnTo>
                    <a:pt x="3723277" y="1014004"/>
                  </a:lnTo>
                  <a:lnTo>
                    <a:pt x="3708059" y="1051632"/>
                  </a:lnTo>
                  <a:lnTo>
                    <a:pt x="3687636" y="1088202"/>
                  </a:lnTo>
                  <a:lnTo>
                    <a:pt x="3662061" y="1123429"/>
                  </a:lnTo>
                  <a:lnTo>
                    <a:pt x="3631389" y="1157026"/>
                  </a:lnTo>
                  <a:lnTo>
                    <a:pt x="3595673" y="1188705"/>
                  </a:lnTo>
                  <a:lnTo>
                    <a:pt x="3554968" y="1218181"/>
                  </a:lnTo>
                  <a:lnTo>
                    <a:pt x="3509328" y="1245168"/>
                  </a:lnTo>
                  <a:lnTo>
                    <a:pt x="3468245" y="1265193"/>
                  </a:lnTo>
                  <a:lnTo>
                    <a:pt x="3425005" y="1282643"/>
                  </a:lnTo>
                  <a:lnTo>
                    <a:pt x="3379861" y="1297443"/>
                  </a:lnTo>
                  <a:lnTo>
                    <a:pt x="3333065" y="1309520"/>
                  </a:lnTo>
                  <a:lnTo>
                    <a:pt x="3284871" y="1318799"/>
                  </a:lnTo>
                  <a:lnTo>
                    <a:pt x="3235530" y="1325206"/>
                  </a:lnTo>
                  <a:lnTo>
                    <a:pt x="3232159" y="1362988"/>
                  </a:lnTo>
                  <a:lnTo>
                    <a:pt x="3223137" y="1399560"/>
                  </a:lnTo>
                  <a:lnTo>
                    <a:pt x="3189372" y="1468233"/>
                  </a:lnTo>
                  <a:lnTo>
                    <a:pt x="3165243" y="1499914"/>
                  </a:lnTo>
                  <a:lnTo>
                    <a:pt x="3136693" y="1529545"/>
                  </a:lnTo>
                  <a:lnTo>
                    <a:pt x="3104030" y="1556915"/>
                  </a:lnTo>
                  <a:lnTo>
                    <a:pt x="3067560" y="1581816"/>
                  </a:lnTo>
                  <a:lnTo>
                    <a:pt x="3027593" y="1604036"/>
                  </a:lnTo>
                  <a:lnTo>
                    <a:pt x="2984434" y="1623367"/>
                  </a:lnTo>
                  <a:lnTo>
                    <a:pt x="2938391" y="1639598"/>
                  </a:lnTo>
                  <a:lnTo>
                    <a:pt x="2889773" y="1652519"/>
                  </a:lnTo>
                  <a:lnTo>
                    <a:pt x="2838885" y="1661921"/>
                  </a:lnTo>
                  <a:lnTo>
                    <a:pt x="2786037" y="1667592"/>
                  </a:lnTo>
                  <a:lnTo>
                    <a:pt x="2731534" y="1669325"/>
                  </a:lnTo>
                  <a:lnTo>
                    <a:pt x="2676501" y="1666909"/>
                  </a:lnTo>
                  <a:lnTo>
                    <a:pt x="2622427" y="1660342"/>
                  </a:lnTo>
                  <a:lnTo>
                    <a:pt x="2569794" y="1649720"/>
                  </a:lnTo>
                  <a:lnTo>
                    <a:pt x="2519079" y="1635140"/>
                  </a:lnTo>
                  <a:lnTo>
                    <a:pt x="2470764" y="1616699"/>
                  </a:lnTo>
                  <a:lnTo>
                    <a:pt x="2453088" y="1651617"/>
                  </a:lnTo>
                  <a:lnTo>
                    <a:pt x="2431366" y="1684711"/>
                  </a:lnTo>
                  <a:lnTo>
                    <a:pt x="2405855" y="1715883"/>
                  </a:lnTo>
                  <a:lnTo>
                    <a:pt x="2376811" y="1745039"/>
                  </a:lnTo>
                  <a:lnTo>
                    <a:pt x="2344491" y="1772082"/>
                  </a:lnTo>
                  <a:lnTo>
                    <a:pt x="2309152" y="1796917"/>
                  </a:lnTo>
                  <a:lnTo>
                    <a:pt x="2271051" y="1819448"/>
                  </a:lnTo>
                  <a:lnTo>
                    <a:pt x="2230445" y="1839580"/>
                  </a:lnTo>
                  <a:lnTo>
                    <a:pt x="2187591" y="1857217"/>
                  </a:lnTo>
                  <a:lnTo>
                    <a:pt x="2142745" y="1872262"/>
                  </a:lnTo>
                  <a:lnTo>
                    <a:pt x="2096164" y="1884621"/>
                  </a:lnTo>
                  <a:lnTo>
                    <a:pt x="2048106" y="1894197"/>
                  </a:lnTo>
                  <a:lnTo>
                    <a:pt x="1998827" y="1900896"/>
                  </a:lnTo>
                  <a:lnTo>
                    <a:pt x="1948585" y="1904620"/>
                  </a:lnTo>
                  <a:lnTo>
                    <a:pt x="1897635" y="1905274"/>
                  </a:lnTo>
                  <a:lnTo>
                    <a:pt x="1846235" y="1902764"/>
                  </a:lnTo>
                  <a:lnTo>
                    <a:pt x="1794642" y="1896992"/>
                  </a:lnTo>
                  <a:lnTo>
                    <a:pt x="1743112" y="1887863"/>
                  </a:lnTo>
                  <a:lnTo>
                    <a:pt x="1688839" y="1874350"/>
                  </a:lnTo>
                  <a:lnTo>
                    <a:pt x="1637052" y="1857289"/>
                  </a:lnTo>
                  <a:lnTo>
                    <a:pt x="1588084" y="1836852"/>
                  </a:lnTo>
                  <a:lnTo>
                    <a:pt x="1542268" y="1813210"/>
                  </a:lnTo>
                  <a:lnTo>
                    <a:pt x="1499938" y="1786536"/>
                  </a:lnTo>
                  <a:lnTo>
                    <a:pt x="1461427" y="1757001"/>
                  </a:lnTo>
                  <a:lnTo>
                    <a:pt x="1427068" y="1724777"/>
                  </a:lnTo>
                  <a:lnTo>
                    <a:pt x="1381342" y="1742297"/>
                  </a:lnTo>
                  <a:lnTo>
                    <a:pt x="1334539" y="1757084"/>
                  </a:lnTo>
                  <a:lnTo>
                    <a:pt x="1286863" y="1769174"/>
                  </a:lnTo>
                  <a:lnTo>
                    <a:pt x="1238518" y="1778602"/>
                  </a:lnTo>
                  <a:lnTo>
                    <a:pt x="1189706" y="1785404"/>
                  </a:lnTo>
                  <a:lnTo>
                    <a:pt x="1140632" y="1789614"/>
                  </a:lnTo>
                  <a:lnTo>
                    <a:pt x="1091498" y="1791268"/>
                  </a:lnTo>
                  <a:lnTo>
                    <a:pt x="1042509" y="1790401"/>
                  </a:lnTo>
                  <a:lnTo>
                    <a:pt x="993869" y="1787050"/>
                  </a:lnTo>
                  <a:lnTo>
                    <a:pt x="945780" y="1781248"/>
                  </a:lnTo>
                  <a:lnTo>
                    <a:pt x="898446" y="1773031"/>
                  </a:lnTo>
                  <a:lnTo>
                    <a:pt x="852071" y="1762436"/>
                  </a:lnTo>
                  <a:lnTo>
                    <a:pt x="806858" y="1749496"/>
                  </a:lnTo>
                  <a:lnTo>
                    <a:pt x="763011" y="1734248"/>
                  </a:lnTo>
                  <a:lnTo>
                    <a:pt x="720734" y="1716726"/>
                  </a:lnTo>
                  <a:lnTo>
                    <a:pt x="680230" y="1696967"/>
                  </a:lnTo>
                  <a:lnTo>
                    <a:pt x="641702" y="1675005"/>
                  </a:lnTo>
                  <a:lnTo>
                    <a:pt x="605355" y="1650876"/>
                  </a:lnTo>
                  <a:lnTo>
                    <a:pt x="571391" y="1624614"/>
                  </a:lnTo>
                  <a:lnTo>
                    <a:pt x="540015" y="1596256"/>
                  </a:lnTo>
                  <a:lnTo>
                    <a:pt x="511429" y="1565837"/>
                  </a:lnTo>
                  <a:lnTo>
                    <a:pt x="509036" y="1563064"/>
                  </a:lnTo>
                  <a:lnTo>
                    <a:pt x="506685" y="1560273"/>
                  </a:lnTo>
                  <a:lnTo>
                    <a:pt x="504376" y="1557466"/>
                  </a:lnTo>
                  <a:lnTo>
                    <a:pt x="448593" y="1559150"/>
                  </a:lnTo>
                  <a:lnTo>
                    <a:pt x="394422" y="1555277"/>
                  </a:lnTo>
                  <a:lnTo>
                    <a:pt x="342511" y="1546200"/>
                  </a:lnTo>
                  <a:lnTo>
                    <a:pt x="293506" y="1532273"/>
                  </a:lnTo>
                  <a:lnTo>
                    <a:pt x="248054" y="1513849"/>
                  </a:lnTo>
                  <a:lnTo>
                    <a:pt x="206802" y="1491283"/>
                  </a:lnTo>
                  <a:lnTo>
                    <a:pt x="170396" y="1464928"/>
                  </a:lnTo>
                  <a:lnTo>
                    <a:pt x="139484" y="1435138"/>
                  </a:lnTo>
                  <a:lnTo>
                    <a:pt x="114713" y="1402267"/>
                  </a:lnTo>
                  <a:lnTo>
                    <a:pt x="96729" y="1366669"/>
                  </a:lnTo>
                  <a:lnTo>
                    <a:pt x="86180" y="1328698"/>
                  </a:lnTo>
                  <a:lnTo>
                    <a:pt x="84248" y="1283073"/>
                  </a:lnTo>
                  <a:lnTo>
                    <a:pt x="93661" y="1238408"/>
                  </a:lnTo>
                  <a:lnTo>
                    <a:pt x="113954" y="1195680"/>
                  </a:lnTo>
                  <a:lnTo>
                    <a:pt x="144663" y="1155866"/>
                  </a:lnTo>
                  <a:lnTo>
                    <a:pt x="185326" y="1119943"/>
                  </a:lnTo>
                  <a:lnTo>
                    <a:pt x="135245" y="1095492"/>
                  </a:lnTo>
                  <a:lnTo>
                    <a:pt x="92573" y="1066536"/>
                  </a:lnTo>
                  <a:lnTo>
                    <a:pt x="57584" y="1033810"/>
                  </a:lnTo>
                  <a:lnTo>
                    <a:pt x="30556" y="998054"/>
                  </a:lnTo>
                  <a:lnTo>
                    <a:pt x="11765" y="960006"/>
                  </a:lnTo>
                  <a:lnTo>
                    <a:pt x="1487" y="920406"/>
                  </a:lnTo>
                  <a:lnTo>
                    <a:pt x="0" y="879990"/>
                  </a:lnTo>
                  <a:lnTo>
                    <a:pt x="7578" y="839499"/>
                  </a:lnTo>
                  <a:lnTo>
                    <a:pt x="24500" y="799670"/>
                  </a:lnTo>
                  <a:lnTo>
                    <a:pt x="51042" y="761242"/>
                  </a:lnTo>
                  <a:lnTo>
                    <a:pt x="84923" y="727306"/>
                  </a:lnTo>
                  <a:lnTo>
                    <a:pt x="125496" y="697849"/>
                  </a:lnTo>
                  <a:lnTo>
                    <a:pt x="171854" y="673277"/>
                  </a:lnTo>
                  <a:lnTo>
                    <a:pt x="223092" y="653998"/>
                  </a:lnTo>
                  <a:lnTo>
                    <a:pt x="278304" y="640419"/>
                  </a:lnTo>
                  <a:lnTo>
                    <a:pt x="336585" y="632946"/>
                  </a:lnTo>
                  <a:lnTo>
                    <a:pt x="339735" y="627016"/>
                  </a:lnTo>
                  <a:close/>
                </a:path>
              </a:pathLst>
            </a:custGeom>
            <a:ln w="1270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392101" y="3223726"/>
              <a:ext cx="277449" cy="30740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844280" y="1246207"/>
              <a:ext cx="3426460" cy="2029460"/>
            </a:xfrm>
            <a:custGeom>
              <a:rect l="l" t="t" r="r" b="b"/>
              <a:pathLst>
                <a:path w="3426459" h="2029460">
                  <a:moveTo>
                    <a:pt x="1042912" y="1870288"/>
                  </a:moveTo>
                  <a:lnTo>
                    <a:pt x="1034819" y="1920465"/>
                  </a:lnTo>
                  <a:lnTo>
                    <a:pt x="1012283" y="1964044"/>
                  </a:lnTo>
                  <a:lnTo>
                    <a:pt x="977918" y="1998408"/>
                  </a:lnTo>
                  <a:lnTo>
                    <a:pt x="934340" y="2020945"/>
                  </a:lnTo>
                  <a:lnTo>
                    <a:pt x="884163" y="2029038"/>
                  </a:lnTo>
                  <a:lnTo>
                    <a:pt x="833985" y="2020945"/>
                  </a:lnTo>
                  <a:lnTo>
                    <a:pt x="790407" y="1998408"/>
                  </a:lnTo>
                  <a:lnTo>
                    <a:pt x="756042" y="1964044"/>
                  </a:lnTo>
                  <a:lnTo>
                    <a:pt x="733506" y="1920465"/>
                  </a:lnTo>
                  <a:lnTo>
                    <a:pt x="725413" y="1870288"/>
                  </a:lnTo>
                  <a:lnTo>
                    <a:pt x="733506" y="1820111"/>
                  </a:lnTo>
                  <a:lnTo>
                    <a:pt x="756042" y="1776532"/>
                  </a:lnTo>
                  <a:lnTo>
                    <a:pt x="790407" y="1742168"/>
                  </a:lnTo>
                  <a:lnTo>
                    <a:pt x="833985" y="1719631"/>
                  </a:lnTo>
                  <a:lnTo>
                    <a:pt x="884162" y="1711538"/>
                  </a:lnTo>
                  <a:lnTo>
                    <a:pt x="934340" y="1719631"/>
                  </a:lnTo>
                  <a:lnTo>
                    <a:pt x="977918" y="1742167"/>
                  </a:lnTo>
                  <a:lnTo>
                    <a:pt x="1012283" y="1776532"/>
                  </a:lnTo>
                  <a:lnTo>
                    <a:pt x="1034819" y="1820111"/>
                  </a:lnTo>
                  <a:lnTo>
                    <a:pt x="1042912" y="1870288"/>
                  </a:lnTo>
                  <a:close/>
                </a:path>
                <a:path w="3426459" h="2029460">
                  <a:moveTo>
                    <a:pt x="218938" y="1051125"/>
                  </a:moveTo>
                  <a:lnTo>
                    <a:pt x="161795" y="1051188"/>
                  </a:lnTo>
                  <a:lnTo>
                    <a:pt x="105616" y="1045248"/>
                  </a:lnTo>
                  <a:lnTo>
                    <a:pt x="51364" y="1033461"/>
                  </a:lnTo>
                  <a:lnTo>
                    <a:pt x="0" y="1015979"/>
                  </a:lnTo>
                </a:path>
                <a:path w="3426459" h="2029460">
                  <a:moveTo>
                    <a:pt x="412110" y="1435741"/>
                  </a:moveTo>
                  <a:lnTo>
                    <a:pt x="388801" y="1441577"/>
                  </a:lnTo>
                  <a:lnTo>
                    <a:pt x="365015" y="1446335"/>
                  </a:lnTo>
                  <a:lnTo>
                    <a:pt x="340828" y="1450001"/>
                  </a:lnTo>
                  <a:lnTo>
                    <a:pt x="316320" y="1452561"/>
                  </a:lnTo>
                </a:path>
                <a:path w="3426459" h="2029460">
                  <a:moveTo>
                    <a:pt x="1237522" y="1620552"/>
                  </a:moveTo>
                  <a:lnTo>
                    <a:pt x="1220900" y="1602196"/>
                  </a:lnTo>
                  <a:lnTo>
                    <a:pt x="1205719" y="1583261"/>
                  </a:lnTo>
                  <a:lnTo>
                    <a:pt x="1192010" y="1563790"/>
                  </a:lnTo>
                  <a:lnTo>
                    <a:pt x="1179805" y="1543822"/>
                  </a:lnTo>
                </a:path>
                <a:path w="3426459" h="2029460">
                  <a:moveTo>
                    <a:pt x="2304853" y="1429214"/>
                  </a:moveTo>
                  <a:lnTo>
                    <a:pt x="2301495" y="1450559"/>
                  </a:lnTo>
                  <a:lnTo>
                    <a:pt x="2296526" y="1471735"/>
                  </a:lnTo>
                  <a:lnTo>
                    <a:pt x="2289959" y="1492700"/>
                  </a:lnTo>
                  <a:lnTo>
                    <a:pt x="2281806" y="1513408"/>
                  </a:lnTo>
                </a:path>
                <a:path w="3426459" h="2029460">
                  <a:moveTo>
                    <a:pt x="2763107" y="908999"/>
                  </a:moveTo>
                  <a:lnTo>
                    <a:pt x="2818422" y="930809"/>
                  </a:lnTo>
                  <a:lnTo>
                    <a:pt x="2868617" y="956917"/>
                  </a:lnTo>
                  <a:lnTo>
                    <a:pt x="2913304" y="986890"/>
                  </a:lnTo>
                  <a:lnTo>
                    <a:pt x="2952098" y="1020296"/>
                  </a:lnTo>
                  <a:lnTo>
                    <a:pt x="2984611" y="1056700"/>
                  </a:lnTo>
                  <a:lnTo>
                    <a:pt x="3010457" y="1095672"/>
                  </a:lnTo>
                  <a:lnTo>
                    <a:pt x="3029250" y="1136778"/>
                  </a:lnTo>
                  <a:lnTo>
                    <a:pt x="3040603" y="1179585"/>
                  </a:lnTo>
                  <a:lnTo>
                    <a:pt x="3044130" y="1223660"/>
                  </a:lnTo>
                </a:path>
                <a:path w="3426459" h="2029460">
                  <a:moveTo>
                    <a:pt x="3425942" y="573861"/>
                  </a:moveTo>
                  <a:lnTo>
                    <a:pt x="3402183" y="606992"/>
                  </a:lnTo>
                  <a:lnTo>
                    <a:pt x="3373198" y="637899"/>
                  </a:lnTo>
                  <a:lnTo>
                    <a:pt x="3339302" y="666284"/>
                  </a:lnTo>
                  <a:lnTo>
                    <a:pt x="3300810" y="691851"/>
                  </a:lnTo>
                </a:path>
                <a:path w="3426459" h="2029460">
                  <a:moveTo>
                    <a:pt x="3125682" y="136063"/>
                  </a:moveTo>
                  <a:lnTo>
                    <a:pt x="3128786" y="149899"/>
                  </a:lnTo>
                  <a:lnTo>
                    <a:pt x="3130923" y="163815"/>
                  </a:lnTo>
                  <a:lnTo>
                    <a:pt x="3132092" y="177785"/>
                  </a:lnTo>
                  <a:lnTo>
                    <a:pt x="3132289" y="191787"/>
                  </a:lnTo>
                </a:path>
                <a:path w="3426459" h="2029460">
                  <a:moveTo>
                    <a:pt x="2326546" y="71064"/>
                  </a:moveTo>
                  <a:lnTo>
                    <a:pt x="2339755" y="52127"/>
                  </a:lnTo>
                  <a:lnTo>
                    <a:pt x="2354884" y="33924"/>
                  </a:lnTo>
                  <a:lnTo>
                    <a:pt x="2371869" y="16525"/>
                  </a:lnTo>
                  <a:lnTo>
                    <a:pt x="2390649" y="0"/>
                  </a:lnTo>
                </a:path>
                <a:path w="3426459" h="2029460">
                  <a:moveTo>
                    <a:pt x="1726978" y="104931"/>
                  </a:moveTo>
                  <a:lnTo>
                    <a:pt x="1732672" y="89128"/>
                  </a:lnTo>
                  <a:lnTo>
                    <a:pt x="1739759" y="73616"/>
                  </a:lnTo>
                  <a:lnTo>
                    <a:pt x="1748218" y="58439"/>
                  </a:lnTo>
                  <a:lnTo>
                    <a:pt x="1758026" y="43643"/>
                  </a:lnTo>
                </a:path>
                <a:path w="3426459" h="2029460">
                  <a:moveTo>
                    <a:pt x="1023347" y="125745"/>
                  </a:moveTo>
                  <a:lnTo>
                    <a:pt x="1053345" y="138812"/>
                  </a:lnTo>
                  <a:lnTo>
                    <a:pt x="1082121" y="153106"/>
                  </a:lnTo>
                  <a:lnTo>
                    <a:pt x="1109597" y="168583"/>
                  </a:lnTo>
                  <a:lnTo>
                    <a:pt x="1135695" y="185204"/>
                  </a:lnTo>
                </a:path>
                <a:path w="3426459" h="2029460">
                  <a:moveTo>
                    <a:pt x="170018" y="593043"/>
                  </a:moveTo>
                  <a:lnTo>
                    <a:pt x="163783" y="577615"/>
                  </a:lnTo>
                  <a:lnTo>
                    <a:pt x="158433" y="562033"/>
                  </a:lnTo>
                  <a:lnTo>
                    <a:pt x="153974" y="546317"/>
                  </a:lnTo>
                  <a:lnTo>
                    <a:pt x="150411" y="530485"/>
                  </a:lnTo>
                </a:path>
              </a:pathLst>
            </a:custGeom>
            <a:ln w="1270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02640" algn="just">
              <a:lnSpc>
                <a:spcPct val="100000"/>
              </a:lnSpc>
              <a:spcBef>
                <a:spcPts val="100"/>
              </a:spcBef>
            </a:pPr>
            <a:r>
              <a:rPr spc="-15"/>
              <a:t>他们在做</a:t>
            </a:r>
            <a:r>
              <a:rPr spc="-10"/>
              <a:t>什么？我们也来演一演。</a:t>
            </a:r>
          </a:p>
        </p:txBody>
      </p: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55139" y="2369170"/>
            <a:ext cx="6273800" cy="286829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  <a:tabLst>
                <a:tab pos="1863089"/>
                <a:tab pos="3487420"/>
              </a:tabLst>
            </a:pP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nǐ</a:t>
            </a:r>
            <a:r>
              <a:rPr sz="3200" b="1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zāi</a:t>
            </a:r>
            <a:r>
              <a:rPr sz="3200" b="1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 spc="-25">
                <a:solidFill>
                  <a:srgbClr val="FF3300"/>
                </a:solidFill>
                <a:latin typeface="Times New Roman"/>
                <a:cs typeface="Times New Roman"/>
              </a:rPr>
              <a:t>shù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	tā</a:t>
            </a:r>
            <a:r>
              <a:rPr sz="3200" b="1" spc="-2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péi</a:t>
            </a:r>
            <a:r>
              <a:rPr sz="3200" b="1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 spc="-35">
                <a:solidFill>
                  <a:srgbClr val="FF3300"/>
                </a:solidFill>
                <a:latin typeface="Times New Roman"/>
                <a:cs typeface="Times New Roman"/>
              </a:rPr>
              <a:t>tǔ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	wǒ</a:t>
            </a:r>
            <a:r>
              <a:rPr sz="3200" b="1" spc="-2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qù</a:t>
            </a:r>
            <a:r>
              <a:rPr sz="3200" b="1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tí</a:t>
            </a:r>
            <a:r>
              <a:rPr sz="3200" b="1" spc="-5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 spc="-20">
                <a:solidFill>
                  <a:srgbClr val="FF3300"/>
                </a:solidFill>
                <a:latin typeface="Times New Roman"/>
                <a:cs typeface="Times New Roman"/>
              </a:rPr>
              <a:t>shuǐ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  <a:tabLst>
                <a:tab pos="621665"/>
                <a:tab pos="1231265"/>
                <a:tab pos="2450465"/>
                <a:tab pos="4279265"/>
                <a:tab pos="5295265"/>
              </a:tabLst>
            </a:pP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你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	</a:t>
            </a: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栽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	树</a:t>
            </a:r>
            <a:r>
              <a:rPr sz="3200" b="1" spc="685">
                <a:solidFill>
                  <a:srgbClr val="800080"/>
                </a:solidFill>
                <a:latin typeface="微软雅黑"/>
                <a:cs typeface="微软雅黑"/>
              </a:rPr>
              <a:t>,</a:t>
            </a: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他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	培土，</a:t>
            </a: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我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	去</a:t>
            </a: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提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	水</a:t>
            </a: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450">
              <a:latin typeface="微软雅黑"/>
              <a:cs typeface="微软雅黑"/>
            </a:endParaRPr>
          </a:p>
          <a:p>
            <a:pPr marL="165100">
              <a:lnSpc>
                <a:spcPts val="3825"/>
              </a:lnSpc>
              <a:tabLst>
                <a:tab pos="2015489"/>
                <a:tab pos="3639820"/>
              </a:tabLst>
            </a:pP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nǐ</a:t>
            </a:r>
            <a:r>
              <a:rPr sz="3200" b="1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zāi</a:t>
            </a:r>
            <a:r>
              <a:rPr sz="3200" b="1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 spc="-25">
                <a:solidFill>
                  <a:srgbClr val="FF3300"/>
                </a:solidFill>
                <a:latin typeface="Times New Roman"/>
                <a:cs typeface="Times New Roman"/>
              </a:rPr>
              <a:t>shù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	tā</a:t>
            </a:r>
            <a:r>
              <a:rPr sz="3200" b="1" spc="-2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péi</a:t>
            </a:r>
            <a:r>
              <a:rPr sz="3200" b="1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 spc="-35">
                <a:solidFill>
                  <a:srgbClr val="FF3300"/>
                </a:solidFill>
                <a:latin typeface="Times New Roman"/>
                <a:cs typeface="Times New Roman"/>
              </a:rPr>
              <a:t>tǔ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	wǒ</a:t>
            </a:r>
            <a:r>
              <a:rPr sz="3200" b="1" spc="-2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qù</a:t>
            </a:r>
            <a:r>
              <a:rPr sz="3200" b="1" spc="-10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>
                <a:solidFill>
                  <a:srgbClr val="FF3300"/>
                </a:solidFill>
                <a:latin typeface="Times New Roman"/>
                <a:cs typeface="Times New Roman"/>
              </a:rPr>
              <a:t>tí</a:t>
            </a:r>
            <a:r>
              <a:rPr sz="3200" b="1" spc="-5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3200" b="1" spc="-20">
                <a:solidFill>
                  <a:srgbClr val="FF3300"/>
                </a:solidFill>
                <a:latin typeface="Times New Roman"/>
                <a:cs typeface="Times New Roman"/>
              </a:rPr>
              <a:t>shuǐ</a:t>
            </a:r>
            <a:endParaRPr sz="3200">
              <a:latin typeface="Times New Roman"/>
              <a:cs typeface="Times New Roman"/>
            </a:endParaRPr>
          </a:p>
          <a:p>
            <a:pPr marL="165100">
              <a:lnSpc>
                <a:spcPts val="3825"/>
              </a:lnSpc>
              <a:tabLst>
                <a:tab pos="1383665"/>
                <a:tab pos="5447665"/>
              </a:tabLst>
            </a:pP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你</a:t>
            </a:r>
            <a:r>
              <a:rPr sz="3200" b="1" spc="75">
                <a:solidFill>
                  <a:srgbClr val="800080"/>
                </a:solidFill>
                <a:latin typeface="微软雅黑"/>
                <a:cs typeface="微软雅黑"/>
              </a:rPr>
              <a:t>/</a:t>
            </a: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栽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	树，他</a:t>
            </a:r>
            <a:r>
              <a:rPr sz="3200" b="1" spc="75">
                <a:solidFill>
                  <a:srgbClr val="800080"/>
                </a:solidFill>
                <a:latin typeface="微软雅黑"/>
                <a:cs typeface="微软雅黑"/>
              </a:rPr>
              <a:t>/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培土</a:t>
            </a:r>
            <a:r>
              <a:rPr sz="3200" b="1" spc="685">
                <a:solidFill>
                  <a:srgbClr val="800080"/>
                </a:solidFill>
                <a:latin typeface="微软雅黑"/>
                <a:cs typeface="微软雅黑"/>
              </a:rPr>
              <a:t>,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我</a:t>
            </a:r>
            <a:r>
              <a:rPr sz="3200" b="1" spc="75">
                <a:solidFill>
                  <a:srgbClr val="800080"/>
                </a:solidFill>
                <a:latin typeface="微软雅黑"/>
                <a:cs typeface="微软雅黑"/>
              </a:rPr>
              <a:t>/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去</a:t>
            </a: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提</a:t>
            </a:r>
            <a:r>
              <a:rPr sz="3200" b="1">
                <a:solidFill>
                  <a:srgbClr val="800080"/>
                </a:solidFill>
                <a:latin typeface="微软雅黑"/>
                <a:cs typeface="微软雅黑"/>
              </a:rPr>
              <a:t>	水</a:t>
            </a:r>
            <a:r>
              <a:rPr sz="3200" b="1" spc="-50">
                <a:solidFill>
                  <a:srgbClr val="800080"/>
                </a:solidFill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2133600" y="1905000"/>
            <a:ext cx="4876800" cy="41767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977900"/>
            <a:ext cx="2011362" cy="61753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517139" y="1621994"/>
            <a:ext cx="4852670" cy="5389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255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xiǎo</a:t>
            </a:r>
            <a:r>
              <a:rPr sz="3200" b="1" spc="-2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biá</a:t>
            </a:r>
            <a:r>
              <a:rPr sz="3200" b="1" spc="-1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 spc="-25">
                <a:solidFill>
                  <a:srgbClr val="FF3300"/>
                </a:solidFill>
                <a:latin typeface="Arial"/>
                <a:cs typeface="Arial"/>
              </a:rPr>
              <a:t>tù</a:t>
            </a:r>
            <a:endParaRPr sz="3200">
              <a:latin typeface="Arial"/>
              <a:cs typeface="Arial"/>
            </a:endParaRPr>
          </a:p>
          <a:p>
            <a:pPr marL="1231900">
              <a:lnSpc>
                <a:spcPct val="100000"/>
              </a:lnSpc>
              <a:spcBef>
                <a:spcPts val="185"/>
              </a:spcBef>
              <a:tabLst>
                <a:tab pos="2044064"/>
              </a:tabLst>
            </a:pP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小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	白</a:t>
            </a:r>
            <a:r>
              <a:rPr sz="3200" b="1" spc="-65">
                <a:solidFill>
                  <a:srgbClr val="FF3300"/>
                </a:solidFill>
                <a:latin typeface="微软雅黑"/>
                <a:cs typeface="微软雅黑"/>
              </a:rPr>
              <a:t> </a:t>
            </a:r>
            <a:r>
              <a:rPr sz="3200" b="1" spc="-60">
                <a:solidFill>
                  <a:srgbClr val="FF3300"/>
                </a:solidFill>
                <a:latin typeface="微软雅黑"/>
                <a:cs typeface="微软雅黑"/>
              </a:rPr>
              <a:t>兔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5"/>
              </a:spcBef>
            </a:pP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xiǎo</a:t>
            </a:r>
            <a:r>
              <a:rPr sz="3200" b="1" spc="-3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biá</a:t>
            </a:r>
            <a:r>
              <a:rPr sz="3200" b="1" spc="-1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tù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chuān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pí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 spc="-25">
                <a:solidFill>
                  <a:srgbClr val="FF3300"/>
                </a:solidFill>
                <a:latin typeface="Arial"/>
                <a:cs typeface="Arial"/>
              </a:rPr>
              <a:t>ǎo</a:t>
            </a:r>
            <a:endParaRPr sz="3200">
              <a:latin typeface="Arial"/>
              <a:cs typeface="Arial"/>
            </a:endParaRPr>
          </a:p>
          <a:p>
            <a:pPr marL="125095">
              <a:lnSpc>
                <a:spcPct val="100000"/>
              </a:lnSpc>
              <a:tabLst>
                <a:tab pos="937894"/>
                <a:tab pos="2969895"/>
              </a:tabLst>
            </a:pP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小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	白兔，</a:t>
            </a: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穿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	皮袄</a:t>
            </a: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，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ěr</a:t>
            </a:r>
            <a:r>
              <a:rPr sz="3200" b="1" spc="-1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duo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cháng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wěi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ba</a:t>
            </a:r>
            <a:r>
              <a:rPr sz="3200" b="1" spc="-1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xiǎo</a:t>
            </a:r>
            <a:endParaRPr sz="3200">
              <a:latin typeface="Arial"/>
              <a:cs typeface="Arial"/>
            </a:endParaRPr>
          </a:p>
          <a:p>
            <a:pPr marL="125095">
              <a:lnSpc>
                <a:spcPct val="100000"/>
              </a:lnSpc>
              <a:tabLst>
                <a:tab pos="1457325"/>
                <a:tab pos="3534410"/>
              </a:tabLst>
            </a:pP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耳</a:t>
            </a:r>
            <a:r>
              <a:rPr sz="3200" b="1" spc="-65">
                <a:solidFill>
                  <a:srgbClr val="FF3300"/>
                </a:solidFill>
                <a:latin typeface="微软雅黑"/>
                <a:cs typeface="微软雅黑"/>
              </a:rPr>
              <a:t> </a:t>
            </a: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朵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	长，</a:t>
            </a:r>
            <a:r>
              <a:rPr sz="3200" b="1" spc="-65">
                <a:solidFill>
                  <a:srgbClr val="FF3300"/>
                </a:solidFill>
                <a:latin typeface="微软雅黑"/>
                <a:cs typeface="微软雅黑"/>
              </a:rPr>
              <a:t> 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尾</a:t>
            </a:r>
            <a:r>
              <a:rPr sz="3200" b="1" spc="-65">
                <a:solidFill>
                  <a:srgbClr val="FF3300"/>
                </a:solidFill>
                <a:latin typeface="微软雅黑"/>
                <a:cs typeface="微软雅黑"/>
              </a:rPr>
              <a:t> </a:t>
            </a: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巴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	小</a:t>
            </a: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，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sān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bàn</a:t>
            </a:r>
            <a:r>
              <a:rPr sz="3200" b="1" spc="-1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zuǐ</a:t>
            </a:r>
            <a:r>
              <a:rPr sz="3200" b="1" spc="-1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hú</a:t>
            </a:r>
            <a:r>
              <a:rPr sz="3200" b="1" spc="-1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zi</a:t>
            </a:r>
            <a:r>
              <a:rPr sz="3200" b="1" spc="-15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qiào</a:t>
            </a:r>
            <a:endParaRPr sz="3200">
              <a:latin typeface="Arial"/>
              <a:cs typeface="Arial"/>
            </a:endParaRPr>
          </a:p>
          <a:p>
            <a:pPr marL="125095">
              <a:lnSpc>
                <a:spcPct val="100000"/>
              </a:lnSpc>
              <a:tabLst>
                <a:tab pos="757555"/>
                <a:tab pos="1389380"/>
              </a:tabLst>
            </a:pP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三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	</a:t>
            </a: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瓣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	嘴，胡子</a:t>
            </a:r>
            <a:r>
              <a:rPr sz="3200" b="1" spc="-75">
                <a:solidFill>
                  <a:srgbClr val="FF3300"/>
                </a:solidFill>
                <a:latin typeface="微软雅黑"/>
                <a:cs typeface="微软雅黑"/>
              </a:rPr>
              <a:t> </a:t>
            </a:r>
            <a:r>
              <a:rPr sz="3200" b="1">
                <a:solidFill>
                  <a:srgbClr val="FF3300"/>
                </a:solidFill>
                <a:latin typeface="微软雅黑"/>
                <a:cs typeface="微软雅黑"/>
              </a:rPr>
              <a:t>翘</a:t>
            </a:r>
            <a:r>
              <a:rPr sz="3200" b="1" spc="-50">
                <a:solidFill>
                  <a:srgbClr val="FF3300"/>
                </a:solidFill>
                <a:latin typeface="微软雅黑"/>
                <a:cs typeface="微软雅黑"/>
              </a:rPr>
              <a:t>，</a:t>
            </a:r>
            <a:endParaRPr sz="3200">
              <a:latin typeface="微软雅黑"/>
              <a:cs typeface="微软雅黑"/>
            </a:endParaRPr>
          </a:p>
          <a:p>
            <a:pPr marL="12509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yí</a:t>
            </a:r>
            <a:r>
              <a:rPr sz="3200" b="1" spc="-3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dòng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yí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dòng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zǒng</a:t>
            </a:r>
            <a:r>
              <a:rPr sz="3200" b="1" spc="-20">
                <a:solidFill>
                  <a:srgbClr val="FF3300"/>
                </a:solidFill>
                <a:latin typeface="Arial"/>
                <a:cs typeface="Arial"/>
              </a:rPr>
              <a:t> </a:t>
            </a:r>
            <a:r>
              <a:rPr sz="3200" b="1" spc="-25">
                <a:solidFill>
                  <a:srgbClr val="FF3300"/>
                </a:solidFill>
                <a:latin typeface="Arial"/>
                <a:cs typeface="Arial"/>
              </a:rPr>
              <a:t>zài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https://d.book118.com/887064114101006030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Arial Black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zhui</vt:lpstr>
      <vt:lpstr>kāi	gěi	huí</vt:lpstr>
      <vt:lpstr>他们在做什么？我们也来演一演。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2024-09-02T03:25:57.421</cp:lastPrinted>
  <dcterms:created xsi:type="dcterms:W3CDTF">2024-09-01T19:25:57Z</dcterms:created>
  <dcterms:modified xsi:type="dcterms:W3CDTF">2024-09-01T19:25:58Z</dcterms:modified>
</cp:coreProperties>
</file>