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34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7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image" Target="../media/image3.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image" Target="../media/image5.png"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image" Target="../media/image5.png" /><Relationship Id="rId6" Type="http://schemas.openxmlformats.org/officeDocument/2006/relationships/tags" Target="../tags/tag52.xml" /><Relationship Id="rId7" Type="http://schemas.openxmlformats.org/officeDocument/2006/relationships/image" Target="../media/image4.png" /><Relationship Id="rId8" Type="http://schemas.openxmlformats.org/officeDocument/2006/relationships/tags" Target="../tags/tag53.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image" Target="../media/image6.png"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7ED693-636C-4B7A-BB3D-DDE423EAE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8B892-D951-4AB4-BB7E-EC8FE2394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F72397-7370-4C43-AEC6-E9049C270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7F94E3-5E67-4640-A5A0-D44237825D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C5F5FC-5A12-44E2-81C2-047984D388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6F1B34-7964-428D-958C-69BB187079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98A82E-A2AA-45DA-BE40-8C9C08FFA4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4FDCCE-892B-4EBF-9ADB-272A39CB6A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12BDA8-7596-4FEB-8423-A25A407E58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16F6E-3C3C-4C44-B3DC-3CB517464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9C0E8-B77C-442A-B65E-397C7D92F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7" name="@png" descr="preencoded.png"/>
          <p:cNvPicPr>
            <a:picLocks noChangeAspect="1"/>
          </p:cNvPicPr>
          <p:nvPr userDrawn="1">
            <p:custDataLst>
              <p:tags r:id="rId2"/>
            </p:custDataLst>
          </p:nvPr>
        </p:nvPicPr>
        <p:blipFill>
          <a:blip r:embed="rId1"/>
          <a:stretch>
            <a:fillRect/>
          </a:stretch>
        </p:blipFill>
        <p:spPr>
          <a:xfrm>
            <a:off x="0" y="0"/>
            <a:ext cx="12193905" cy="6858000"/>
          </a:xfrm>
          <a:prstGeom prst="rect">
            <a:avLst/>
          </a:prstGeom>
        </p:spPr>
      </p:pic>
      <p:sp>
        <p:nvSpPr>
          <p:cNvPr id="1048668" name="标题 1"/>
          <p:cNvSpPr>
            <a:spLocks noGrp="1"/>
          </p:cNvSpPr>
          <p:nvPr>
            <p:ph type="ctrTitle" hasCustomPrompt="1"/>
            <p:custDataLst>
              <p:tags r:id="rId3"/>
            </p:custDataLst>
          </p:nvPr>
        </p:nvSpPr>
        <p:spPr>
          <a:xfrm>
            <a:off x="838200" y="1190479"/>
            <a:ext cx="5257800" cy="2452093"/>
          </a:xfrm>
        </p:spPr>
        <p:txBody>
          <a:bodyPr anchor="b">
            <a:noAutofit/>
          </a:bodyPr>
          <a:lstStyle>
            <a:lvl1pPr algn="l">
              <a:lnSpc>
                <a:spcPct val="100000"/>
              </a:lnSpc>
              <a:defRPr sz="4800">
                <a:solidFill>
                  <a:schemeClr val="accent1">
                    <a:lumMod val="50000"/>
                  </a:schemeClr>
                </a:solidFill>
                <a:latin typeface="+mj-ea"/>
                <a:ea typeface="+mj-ea"/>
              </a:defRPr>
            </a:lvl1pPr>
          </a:lstStyle>
          <a:p>
            <a:r>
              <a:rPr lang="zh-CN" altLang="en-US"/>
              <a:t>单击此处</a:t>
            </a:r>
            <a:br>
              <a:rPr lang="en-US" altLang="zh-CN"/>
            </a:br>
            <a:r>
              <a:rPr lang="zh-CN" altLang="en-US"/>
              <a:t>编辑母版标题样式</a:t>
            </a:r>
            <a:endParaRPr lang="zh-CN" altLang="en-US"/>
          </a:p>
        </p:txBody>
      </p:sp>
      <p:sp>
        <p:nvSpPr>
          <p:cNvPr id="1048670" name="文本占位符 23"/>
          <p:cNvSpPr>
            <a:spLocks noGrp="1"/>
          </p:cNvSpPr>
          <p:nvPr>
            <p:ph type="body" sz="quarter" idx="17" hasCustomPrompt="1"/>
            <p:custDataLst>
              <p:tags r:id="rId4"/>
            </p:custDataLst>
          </p:nvPr>
        </p:nvSpPr>
        <p:spPr>
          <a:xfrm>
            <a:off x="838199" y="4144300"/>
            <a:ext cx="5343524" cy="1404250"/>
          </a:xfrm>
        </p:spPr>
        <p:txBody>
          <a:bodyPr anchor="t">
            <a:normAutofit/>
          </a:bodyPr>
          <a:lstStyle>
            <a:lvl1pPr marL="0" indent="0" algn="just">
              <a:lnSpc>
                <a:spcPct val="100000"/>
              </a:lnSpc>
              <a:buNone/>
              <a:defRPr sz="1800">
                <a:solidFill>
                  <a:schemeClr val="accent1">
                    <a:lumMod val="50000"/>
                  </a:schemeClr>
                </a:solidFill>
              </a:defRPr>
            </a:lvl1pPr>
          </a:lstStyle>
          <a:p>
            <a:pPr lvl="0"/>
            <a:r>
              <a:rPr lang="zh-CN" altLang="en-US"/>
              <a:t>署名占位符</a:t>
            </a:r>
            <a:endParaRPr lang="zh-CN" altLang="en-US"/>
          </a:p>
        </p:txBody>
      </p:sp>
      <p:sp>
        <p:nvSpPr>
          <p:cNvPr id="1048672" name="副标题 2"/>
          <p:cNvSpPr>
            <a:spLocks noGrp="1"/>
          </p:cNvSpPr>
          <p:nvPr>
            <p:ph type="subTitle" idx="1"/>
            <p:custDataLst>
              <p:tags r:id="rId5"/>
            </p:custDataLst>
          </p:nvPr>
        </p:nvSpPr>
        <p:spPr>
          <a:xfrm>
            <a:off x="838198" y="3668858"/>
            <a:ext cx="5257802" cy="482678"/>
          </a:xfrm>
        </p:spPr>
        <p:txBody>
          <a:bodyPr anchor="t">
            <a:normAutofit/>
          </a:bodyPr>
          <a:lstStyle>
            <a:lvl1pPr marL="0" indent="0" algn="l">
              <a:lnSpc>
                <a:spcPct val="100000"/>
              </a:lnSpc>
              <a:buNone/>
              <a:defRPr sz="1600">
                <a:solidFill>
                  <a:schemeClr val="accent1">
                    <a:lumMod val="50000"/>
                  </a:schemeClr>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9"/>
            <p:custDataLst>
              <p:tags r:id="rId7"/>
            </p:custDataLst>
          </p:nvPr>
        </p:nvSpPr>
        <p:spPr/>
        <p:txBody>
          <a:bodyPr/>
          <a:lstStyle/>
          <a:p>
            <a:endParaRPr lang="zh-CN" altLang="en-US"/>
          </a:p>
        </p:txBody>
      </p:sp>
      <p:sp>
        <p:nvSpPr>
          <p:cNvPr id="1048678" name="灯片编号占位符 5"/>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0" name="标题 1"/>
          <p:cNvSpPr>
            <a:spLocks noGrp="1"/>
          </p:cNvSpPr>
          <p:nvPr>
            <p:ph type="title"/>
            <p:custDataLst>
              <p:tags r:id="rId1"/>
            </p:custDataLst>
          </p:nvPr>
        </p:nvSpPr>
        <p:spPr>
          <a:xfrm>
            <a:off x="838200" y="360045"/>
            <a:ext cx="9267701" cy="654685"/>
          </a:xfrm>
        </p:spPr>
        <p:txBody>
          <a:bodyPr/>
          <a:lstStyle>
            <a:lvl1pPr>
              <a:defRPr>
                <a:solidFill>
                  <a:schemeClr val="accent1">
                    <a:lumMod val="50000"/>
                  </a:schemeClr>
                </a:solidFill>
              </a:defRPr>
            </a:lvl1pPr>
          </a:lstStyle>
          <a:p>
            <a:r>
              <a:rPr lang="zh-CN" altLang="en-US"/>
              <a:t>单击此处编辑母版标题样式</a:t>
            </a:r>
            <a:endParaRPr lang="zh-CN" altLang="en-US"/>
          </a:p>
        </p:txBody>
      </p:sp>
      <p:sp>
        <p:nvSpPr>
          <p:cNvPr id="1048682"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6" name="页脚占位符 4"/>
          <p:cNvSpPr>
            <a:spLocks noGrp="1"/>
          </p:cNvSpPr>
          <p:nvPr>
            <p:ph type="ftr" sz="quarter" idx="11"/>
            <p:custDataLst>
              <p:tags r:id="rId4"/>
            </p:custDataLst>
          </p:nvPr>
        </p:nvSpPr>
        <p:spPr/>
        <p:txBody>
          <a:bodyPr/>
          <a:lstStyle/>
          <a:p>
            <a:endParaRPr lang="zh-CN" altLang="en-US"/>
          </a:p>
        </p:txBody>
      </p:sp>
      <p:sp>
        <p:nvSpPr>
          <p:cNvPr id="1048688"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png" descr="preencoded.png"/>
          <p:cNvPicPr>
            <a:picLocks noChangeAspect="1"/>
          </p:cNvPicPr>
          <p:nvPr userDrawn="1">
            <p:custDataLst>
              <p:tags r:id="rId2"/>
            </p:custDataLst>
          </p:nvPr>
        </p:nvPicPr>
        <p:blipFill>
          <a:blip r:embed="rId1"/>
          <a:stretch>
            <a:fillRect/>
          </a:stretch>
        </p:blipFill>
        <p:spPr>
          <a:xfrm>
            <a:off x="0" y="0"/>
            <a:ext cx="12192000" cy="2125714"/>
          </a:xfrm>
          <a:prstGeom prst="rect">
            <a:avLst/>
          </a:prstGeom>
        </p:spPr>
      </p:pic>
      <p:sp>
        <p:nvSpPr>
          <p:cNvPr id="1048690" name="标题 1"/>
          <p:cNvSpPr>
            <a:spLocks noGrp="1"/>
          </p:cNvSpPr>
          <p:nvPr>
            <p:ph type="title" hasCustomPrompt="1"/>
            <p:custDataLst>
              <p:tags r:id="rId3"/>
            </p:custDataLst>
          </p:nvPr>
        </p:nvSpPr>
        <p:spPr>
          <a:xfrm>
            <a:off x="840105" y="449580"/>
            <a:ext cx="10608945" cy="896620"/>
          </a:xfrm>
        </p:spPr>
        <p:txBody>
          <a:bodyPr anchor="b">
            <a:normAutofit/>
          </a:bodyPr>
          <a:lstStyle>
            <a:lvl1pPr>
              <a:defRPr sz="4800"/>
            </a:lvl1pPr>
          </a:lstStyle>
          <a:p>
            <a:r>
              <a:rPr lang="zh-CN" altLang="en-US"/>
              <a:t>标题</a:t>
            </a:r>
            <a:endParaRPr lang="zh-CN" altLang="en-US"/>
          </a:p>
        </p:txBody>
      </p:sp>
      <p:sp>
        <p:nvSpPr>
          <p:cNvPr id="1048692" name="日期占位符 2"/>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4" name="页脚占位符 4"/>
          <p:cNvSpPr>
            <a:spLocks noGrp="1"/>
          </p:cNvSpPr>
          <p:nvPr>
            <p:ph type="ftr" sz="quarter" idx="11"/>
            <p:custDataLst>
              <p:tags r:id="rId5"/>
            </p:custDataLst>
          </p:nvPr>
        </p:nvSpPr>
        <p:spPr/>
        <p:txBody>
          <a:bodyPr/>
          <a:lstStyle/>
          <a:p>
            <a:endParaRPr lang="zh-CN" altLang="en-US"/>
          </a:p>
        </p:txBody>
      </p:sp>
      <p:sp>
        <p:nvSpPr>
          <p:cNvPr id="104869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698" name="矩形 2"/>
          <p:cNvSpPr/>
          <p:nvPr userDrawn="1">
            <p:custDataLst>
              <p:tags r:id="rId1"/>
            </p:custDataLst>
          </p:nvPr>
        </p:nvSpPr>
        <p:spPr>
          <a:xfrm>
            <a:off x="-12700" y="6985"/>
            <a:ext cx="12204700" cy="6851015"/>
          </a:xfrm>
          <a:prstGeom prst="rect">
            <a:avLst/>
          </a:prstGeom>
          <a:gradFill>
            <a:gsLst>
              <a:gs pos="0">
                <a:schemeClr val="accent3">
                  <a:lumMod val="1000"/>
                  <a:lumOff val="99000"/>
                </a:schemeClr>
              </a:gs>
              <a:gs pos="74000">
                <a:schemeClr val="accent2">
                  <a:lumMod val="15000"/>
                  <a:lumOff val="85000"/>
                </a:schemeClr>
              </a:gs>
              <a:gs pos="100000">
                <a:schemeClr val="accent2">
                  <a:lumMod val="15000"/>
                  <a:lumOff val="85000"/>
                </a:schemeClr>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标题 1"/>
          <p:cNvSpPr>
            <a:spLocks noGrp="1"/>
          </p:cNvSpPr>
          <p:nvPr>
            <p:ph type="title" hasCustomPrompt="1"/>
            <p:custDataLst>
              <p:tags r:id="rId2"/>
            </p:custDataLst>
          </p:nvPr>
        </p:nvSpPr>
        <p:spPr>
          <a:xfrm>
            <a:off x="1042271" y="3682871"/>
            <a:ext cx="5754314" cy="2476722"/>
          </a:xfrm>
        </p:spPr>
        <p:txBody>
          <a:bodyPr anchor="t">
            <a:normAutofit/>
          </a:bodyPr>
          <a:lstStyle>
            <a:lvl1pPr algn="just">
              <a:defRPr sz="5400"/>
            </a:lvl1pPr>
          </a:lstStyle>
          <a:p>
            <a:r>
              <a:rPr lang="zh-CN" altLang="en-US"/>
              <a:t>单击编辑母版标题</a:t>
            </a:r>
            <a:endParaRPr lang="zh-CN" altLang="en-US"/>
          </a:p>
        </p:txBody>
      </p:sp>
      <p:sp>
        <p:nvSpPr>
          <p:cNvPr id="1048702" name="文本占位符 7"/>
          <p:cNvSpPr>
            <a:spLocks noGrp="1"/>
          </p:cNvSpPr>
          <p:nvPr>
            <p:ph type="body" sz="quarter" idx="13" hasCustomPrompt="1"/>
            <p:custDataLst>
              <p:tags r:id="rId3"/>
            </p:custDataLst>
          </p:nvPr>
        </p:nvSpPr>
        <p:spPr>
          <a:xfrm>
            <a:off x="1040366" y="2414141"/>
            <a:ext cx="5754314" cy="1224280"/>
          </a:xfrm>
        </p:spPr>
        <p:txBody>
          <a:bodyPr anchor="b">
            <a:noAutofit/>
          </a:bodyPr>
          <a:lstStyle>
            <a:lvl1pPr marL="0" indent="0" algn="just">
              <a:buNone/>
              <a:defRPr sz="8000" b="1">
                <a:solidFill>
                  <a:schemeClr val="accent1">
                    <a:lumMod val="60000"/>
                    <a:lumOff val="40000"/>
                  </a:schemeClr>
                </a:solidFill>
              </a:defRPr>
            </a:lvl1pPr>
          </a:lstStyle>
          <a:p>
            <a:pPr lvl="0"/>
            <a:r>
              <a:rPr lang="zh-CN" altLang="en-US"/>
              <a:t>节编号</a:t>
            </a:r>
            <a:endParaRPr lang="zh-CN" altLang="en-US"/>
          </a:p>
        </p:txBody>
      </p:sp>
      <p:pic>
        <p:nvPicPr>
          <p:cNvPr id="2097161" name="图片 4" descr="未标题-4"/>
          <p:cNvPicPr>
            <a:picLocks noChangeAspect="1"/>
          </p:cNvPicPr>
          <p:nvPr userDrawn="1">
            <p:custDataLst>
              <p:tags r:id="rId5"/>
            </p:custDataLst>
          </p:nvPr>
        </p:nvPicPr>
        <p:blipFill>
          <a:blip r:embed="rId4"/>
          <a:srcRect l="56742" t="21431" b="17463"/>
          <a:stretch>
            <a:fillRect/>
          </a:stretch>
        </p:blipFill>
        <p:spPr>
          <a:xfrm>
            <a:off x="7108825" y="1150966"/>
            <a:ext cx="5085715" cy="5711190"/>
          </a:xfrm>
          <a:prstGeom prst="rect">
            <a:avLst/>
          </a:prstGeom>
        </p:spPr>
      </p:pic>
      <p:sp>
        <p:nvSpPr>
          <p:cNvPr id="1048704" name="日期占位符 3"/>
          <p:cNvSpPr>
            <a:spLocks noGrp="1"/>
          </p:cNvSpPr>
          <p:nvPr>
            <p:ph type="dt" sz="half" idx="14"/>
            <p:custDataLst>
              <p:tags r:id="rId6"/>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5"/>
            <p:custDataLst>
              <p:tags r:id="rId7"/>
            </p:custDataLst>
          </p:nvPr>
        </p:nvSpPr>
        <p:spPr/>
        <p:txBody>
          <a:bodyPr/>
          <a:lstStyle/>
          <a:p>
            <a:endParaRPr lang="zh-CN" altLang="en-US"/>
          </a:p>
        </p:txBody>
      </p:sp>
      <p:sp>
        <p:nvSpPr>
          <p:cNvPr id="1048708" name="灯片编号占位符 6"/>
          <p:cNvSpPr>
            <a:spLocks noGrp="1"/>
          </p:cNvSpPr>
          <p:nvPr>
            <p:ph type="sldNum" sz="quarter" idx="16"/>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日期占位符 4"/>
          <p:cNvSpPr>
            <a:spLocks noGrp="1"/>
          </p:cNvSpPr>
          <p:nvPr>
            <p:ph type="dt" sz="half" idx="10"/>
            <p:custDataLst>
              <p:tags r:id="rId4"/>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18" name="页脚占位符 5"/>
          <p:cNvSpPr>
            <a:spLocks noGrp="1"/>
          </p:cNvSpPr>
          <p:nvPr>
            <p:ph type="ftr" sz="quarter" idx="11"/>
            <p:custDataLst>
              <p:tags r:id="rId5"/>
            </p:custDataLst>
          </p:nvPr>
        </p:nvSpPr>
        <p:spPr/>
        <p:txBody>
          <a:bodyPr/>
          <a:lstStyle/>
          <a:p>
            <a:endParaRPr lang="zh-CN" altLang="en-US"/>
          </a:p>
        </p:txBody>
      </p:sp>
      <p:sp>
        <p:nvSpPr>
          <p:cNvPr id="104872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2" name="标题 1"/>
          <p:cNvSpPr>
            <a:spLocks noGrp="1"/>
          </p:cNvSpPr>
          <p:nvPr>
            <p:ph type="title"/>
            <p:custDataLst>
              <p:tags r:id="rId1"/>
            </p:custDataLst>
          </p:nvPr>
        </p:nvSpPr>
        <p:spPr>
          <a:xfrm>
            <a:off x="839788" y="360000"/>
            <a:ext cx="9288000" cy="655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日期占位符 6"/>
          <p:cNvSpPr>
            <a:spLocks noGrp="1"/>
          </p:cNvSpPr>
          <p:nvPr>
            <p:ph type="dt" sz="half" idx="10"/>
            <p:custDataLst>
              <p:tags r:id="rId6"/>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34" name="页脚占位符 7"/>
          <p:cNvSpPr>
            <a:spLocks noGrp="1"/>
          </p:cNvSpPr>
          <p:nvPr>
            <p:ph type="ftr" sz="quarter" idx="11"/>
            <p:custDataLst>
              <p:tags r:id="rId7"/>
            </p:custDataLst>
          </p:nvPr>
        </p:nvSpPr>
        <p:spPr/>
        <p:txBody>
          <a:bodyPr/>
          <a:lstStyle/>
          <a:p>
            <a:endParaRPr lang="zh-CN" altLang="en-US"/>
          </a:p>
        </p:txBody>
      </p:sp>
      <p:sp>
        <p:nvSpPr>
          <p:cNvPr id="104873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0" name="日期占位符 2"/>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2" name="页脚占位符 3"/>
          <p:cNvSpPr>
            <a:spLocks noGrp="1"/>
          </p:cNvSpPr>
          <p:nvPr>
            <p:ph type="ftr" sz="quarter" idx="11"/>
            <p:custDataLst>
              <p:tags r:id="rId3"/>
            </p:custDataLst>
          </p:nvPr>
        </p:nvSpPr>
        <p:spPr/>
        <p:txBody>
          <a:bodyPr/>
          <a:lstStyle/>
          <a:p>
            <a:endParaRPr lang="zh-CN" altLang="en-US"/>
          </a:p>
        </p:txBody>
      </p:sp>
      <p:sp>
        <p:nvSpPr>
          <p:cNvPr id="104874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3" name="图片 11"/>
          <p:cNvPicPr>
            <a:picLocks noChangeAspect="1"/>
          </p:cNvPicPr>
          <p:nvPr userDrawn="1">
            <p:custDataLst>
              <p:tags r:id="rId2"/>
            </p:custDataLst>
          </p:nvPr>
        </p:nvPicPr>
        <p:blipFill>
          <a:blip r:embed="rId1"/>
          <a:srcRect l="2633" t="71072" r="68750" b="10324"/>
          <a:stretch>
            <a:fillRect/>
          </a:stretch>
        </p:blipFill>
        <p:spPr>
          <a:xfrm>
            <a:off x="0" y="5592726"/>
            <a:ext cx="2553970" cy="1275907"/>
          </a:xfrm>
          <a:prstGeom prst="rect">
            <a:avLst/>
          </a:prstGeom>
        </p:spPr>
      </p:pic>
      <p:sp>
        <p:nvSpPr>
          <p:cNvPr id="1048746" name="日期占位符 1"/>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pic>
        <p:nvPicPr>
          <p:cNvPr id="2097165" name="图片 13"/>
          <p:cNvPicPr>
            <a:picLocks noChangeAspect="1"/>
          </p:cNvPicPr>
          <p:nvPr userDrawn="1">
            <p:custDataLst>
              <p:tags r:id="rId7"/>
            </p:custDataLst>
          </p:nvPr>
        </p:nvPicPr>
        <p:blipFill>
          <a:blip r:embed="rId6"/>
          <a:srcRect l="75357" t="19812" r="7610" b="57361"/>
          <a:stretch>
            <a:fillRect/>
          </a:stretch>
        </p:blipFill>
        <p:spPr>
          <a:xfrm>
            <a:off x="9882505" y="0"/>
            <a:ext cx="2309495" cy="241808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875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4" name="日期占位符 3"/>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pic>
        <p:nvPicPr>
          <p:cNvPr id="2097167" name="图片 13"/>
          <p:cNvPicPr>
            <a:picLocks noChangeAspect="1"/>
          </p:cNvPicPr>
          <p:nvPr userDrawn="1">
            <p:custDataLst>
              <p:tags r:id="rId6"/>
            </p:custDataLst>
          </p:nvPr>
        </p:nvPicPr>
        <p:blipFill>
          <a:blip r:embed="rId5"/>
          <a:srcRect l="75357" t="19812" r="7610" b="57361"/>
          <a:stretch>
            <a:fillRect/>
          </a:stretch>
        </p:blipFill>
        <p:spPr>
          <a:xfrm>
            <a:off x="9882505" y="0"/>
            <a:ext cx="2309495" cy="2418080"/>
          </a:xfrm>
          <a:prstGeom prst="rect">
            <a:avLst/>
          </a:prstGeom>
        </p:spPr>
      </p:pic>
      <p:pic>
        <p:nvPicPr>
          <p:cNvPr id="2097169" name="图片 11"/>
          <p:cNvPicPr>
            <a:picLocks noChangeAspect="1"/>
          </p:cNvPicPr>
          <p:nvPr userDrawn="1">
            <p:custDataLst>
              <p:tags r:id="rId8"/>
            </p:custDataLst>
          </p:nvPr>
        </p:nvPicPr>
        <p:blipFill>
          <a:blip r:embed="rId7"/>
          <a:srcRect l="2633" t="71072" r="68750" b="10324"/>
          <a:stretch>
            <a:fillRect/>
          </a:stretch>
        </p:blipFill>
        <p:spPr>
          <a:xfrm>
            <a:off x="0" y="5592726"/>
            <a:ext cx="2553970" cy="1275907"/>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0" name="标题 1"/>
          <p:cNvSpPr>
            <a:spLocks noGrp="1"/>
          </p:cNvSpPr>
          <p:nvPr>
            <p:ph type="title"/>
            <p:custDataLst>
              <p:tags r:id="rId1"/>
            </p:custDataLst>
          </p:nvPr>
        </p:nvSpPr>
        <p:spPr>
          <a:xfrm>
            <a:off x="836295" y="239395"/>
            <a:ext cx="9029065" cy="596900"/>
          </a:xfrm>
        </p:spPr>
        <p:txBody>
          <a:bodyPr/>
          <a:lstStyle>
            <a:lvl1pPr>
              <a:defRPr sz="2800"/>
            </a:lvl1pPr>
          </a:lstStyle>
          <a:p>
            <a:r>
              <a:rPr lang="zh-CN" altLang="en-US"/>
              <a:t>单击此处编辑母版标题样式</a:t>
            </a:r>
            <a:endParaRPr lang="zh-CN" altLang="en-US"/>
          </a:p>
        </p:txBody>
      </p:sp>
      <p:sp>
        <p:nvSpPr>
          <p:cNvPr id="1048762" name="文本占位符 2"/>
          <p:cNvSpPr>
            <a:spLocks noGrp="1"/>
          </p:cNvSpPr>
          <p:nvPr>
            <p:ph type="body" idx="1" hasCustomPrompt="1"/>
            <p:custDataLst>
              <p:tags r:id="rId2"/>
            </p:custDataLst>
          </p:nvPr>
        </p:nvSpPr>
        <p:spPr>
          <a:xfrm>
            <a:off x="838200" y="836295"/>
            <a:ext cx="9027795" cy="365760"/>
          </a:xfrm>
        </p:spPr>
        <p:txBody>
          <a:bodyPr anchor="t"/>
          <a:lstStyle>
            <a:lvl1pPr marL="0" indent="0">
              <a:buNone/>
              <a:defRPr sz="16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4" name="日期占位符 6"/>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66" name="页脚占位符 7"/>
          <p:cNvSpPr>
            <a:spLocks noGrp="1"/>
          </p:cNvSpPr>
          <p:nvPr>
            <p:ph type="ftr" sz="quarter" idx="11"/>
            <p:custDataLst>
              <p:tags r:id="rId4"/>
            </p:custDataLst>
          </p:nvPr>
        </p:nvSpPr>
        <p:spPr/>
        <p:txBody>
          <a:bodyPr/>
          <a:lstStyle/>
          <a:p>
            <a:endParaRPr lang="zh-CN" altLang="en-US"/>
          </a:p>
        </p:txBody>
      </p:sp>
      <p:sp>
        <p:nvSpPr>
          <p:cNvPr id="10487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0" name="矩形 7"/>
          <p:cNvSpPr/>
          <p:nvPr userDrawn="1">
            <p:custDataLst>
              <p:tags r:id="rId1"/>
            </p:custDataLst>
          </p:nvPr>
        </p:nvSpPr>
        <p:spPr>
          <a:xfrm>
            <a:off x="0" y="0"/>
            <a:ext cx="12192000" cy="6858000"/>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71" name="图片 6"/>
          <p:cNvPicPr>
            <a:picLocks noChangeAspect="1"/>
          </p:cNvPicPr>
          <p:nvPr userDrawn="1">
            <p:custDataLst>
              <p:tags r:id="rId3"/>
            </p:custDataLst>
          </p:nvPr>
        </p:nvPicPr>
        <p:blipFill>
          <a:blip r:embed="rId2"/>
          <a:stretch>
            <a:fillRect/>
          </a:stretch>
        </p:blipFill>
        <p:spPr>
          <a:xfrm>
            <a:off x="3994150" y="0"/>
            <a:ext cx="8197850" cy="6858000"/>
          </a:xfrm>
          <a:prstGeom prst="rect">
            <a:avLst/>
          </a:prstGeom>
        </p:spPr>
      </p:pic>
      <p:sp>
        <p:nvSpPr>
          <p:cNvPr id="1048772" name="标题 1"/>
          <p:cNvSpPr>
            <a:spLocks noGrp="1"/>
          </p:cNvSpPr>
          <p:nvPr>
            <p:ph type="ctrTitle"/>
            <p:custDataLst>
              <p:tags r:id="rId4"/>
            </p:custDataLst>
          </p:nvPr>
        </p:nvSpPr>
        <p:spPr>
          <a:xfrm>
            <a:off x="645160" y="624840"/>
            <a:ext cx="3348990" cy="3051810"/>
          </a:xfrm>
        </p:spPr>
        <p:txBody>
          <a:bodyPr anchor="b" anchorCtr="0">
            <a:normAutofit/>
          </a:bodyPr>
          <a:lstStyle>
            <a:lvl1pPr algn="l">
              <a:lnSpc>
                <a:spcPct val="100000"/>
              </a:lnSpc>
              <a:defRPr sz="4800"/>
            </a:lvl1pPr>
          </a:lstStyle>
          <a:p>
            <a:r>
              <a:rPr lang="zh-CN" altLang="en-US"/>
              <a:t>单击此处编辑母版标题样式</a:t>
            </a:r>
            <a:endParaRPr lang="zh-CN" altLang="en-US"/>
          </a:p>
        </p:txBody>
      </p:sp>
      <p:sp>
        <p:nvSpPr>
          <p:cNvPr id="1048774" name="文本占位符 23"/>
          <p:cNvSpPr>
            <a:spLocks noGrp="1"/>
          </p:cNvSpPr>
          <p:nvPr>
            <p:ph type="body" sz="quarter" idx="17" hasCustomPrompt="1"/>
            <p:custDataLst>
              <p:tags r:id="rId5"/>
            </p:custDataLst>
          </p:nvPr>
        </p:nvSpPr>
        <p:spPr>
          <a:xfrm>
            <a:off x="645160" y="3878580"/>
            <a:ext cx="2743200" cy="2185670"/>
          </a:xfrm>
        </p:spPr>
        <p:txBody>
          <a:bodyPr anchor="t" anchorCtr="0">
            <a:normAutofit/>
          </a:bodyPr>
          <a:lstStyle>
            <a:lvl1pPr marL="0" indent="0" algn="l">
              <a:lnSpc>
                <a:spcPct val="100000"/>
              </a:lnSpc>
              <a:buNone/>
              <a:defRPr sz="1600">
                <a:solidFill>
                  <a:schemeClr val="accent1">
                    <a:lumMod val="50000"/>
                  </a:schemeClr>
                </a:solidFill>
              </a:defRPr>
            </a:lvl1pPr>
          </a:lstStyle>
          <a:p>
            <a:pPr lvl="0"/>
            <a:r>
              <a:rPr lang="zh-CN" altLang="en-US"/>
              <a:t>署名占位符</a:t>
            </a:r>
            <a:endParaRPr lang="zh-CN" altLang="en-US"/>
          </a:p>
        </p:txBody>
      </p:sp>
      <p:sp>
        <p:nvSpPr>
          <p:cNvPr id="1048776"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778" name="页脚占位符 3"/>
          <p:cNvSpPr>
            <a:spLocks noGrp="1"/>
          </p:cNvSpPr>
          <p:nvPr>
            <p:ph type="ftr" sz="quarter" idx="19"/>
            <p:custDataLst>
              <p:tags r:id="rId7"/>
            </p:custDataLst>
          </p:nvPr>
        </p:nvSpPr>
        <p:spPr/>
        <p:txBody>
          <a:bodyPr/>
          <a:lstStyle/>
          <a:p>
            <a:endParaRPr lang="zh-CN" altLang="en-US"/>
          </a:p>
        </p:txBody>
      </p:sp>
      <p:sp>
        <p:nvSpPr>
          <p:cNvPr id="1048780" name="灯片编号占位符 4"/>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6.xml" /><Relationship Id="rId13" Type="http://schemas.openxmlformats.org/officeDocument/2006/relationships/image" Target="../media/image5.png" /><Relationship Id="rId14" Type="http://schemas.openxmlformats.org/officeDocument/2006/relationships/tags" Target="../tags/tag67.xml" /><Relationship Id="rId15" Type="http://schemas.openxmlformats.org/officeDocument/2006/relationships/image" Target="../media/image4.png"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ags" Target="../tags/tag72.xml" /><Relationship Id="rId21" Type="http://schemas.openxmlformats.org/officeDocument/2006/relationships/tags" Target="../tags/tag73.xml" /><Relationship Id="rId22" Type="http://schemas.openxmlformats.org/officeDocument/2006/relationships/tags" Target="../tags/tag74.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矩形 7"/>
          <p:cNvSpPr/>
          <p:nvPr userDrawn="1">
            <p:custDataLst>
              <p:tags r:id="rId12"/>
            </p:custDataLst>
          </p:nvPr>
        </p:nvSpPr>
        <p:spPr>
          <a:xfrm>
            <a:off x="0" y="0"/>
            <a:ext cx="12192000" cy="1190625"/>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13"/>
          <p:cNvPicPr>
            <a:picLocks noChangeAspect="1"/>
          </p:cNvPicPr>
          <p:nvPr userDrawn="1">
            <p:custDataLst>
              <p:tags r:id="rId14"/>
            </p:custDataLst>
          </p:nvPr>
        </p:nvPicPr>
        <p:blipFill>
          <a:blip r:embed="rId13"/>
          <a:srcRect l="75357" t="19812" r="7610" b="57361"/>
          <a:stretch>
            <a:fillRect/>
          </a:stretch>
        </p:blipFill>
        <p:spPr>
          <a:xfrm>
            <a:off x="9890125" y="0"/>
            <a:ext cx="2309495" cy="2418080"/>
          </a:xfrm>
          <a:prstGeom prst="rect">
            <a:avLst/>
          </a:prstGeom>
        </p:spPr>
      </p:pic>
      <p:pic>
        <p:nvPicPr>
          <p:cNvPr id="2097155" name="图片 11"/>
          <p:cNvPicPr>
            <a:picLocks noChangeAspect="1"/>
          </p:cNvPicPr>
          <p:nvPr userDrawn="1">
            <p:custDataLst>
              <p:tags r:id="rId16"/>
            </p:custDataLst>
          </p:nvPr>
        </p:nvPicPr>
        <p:blipFill>
          <a:blip r:embed="rId15"/>
          <a:srcRect l="2633" t="71072" r="68750" b="10324"/>
          <a:stretch>
            <a:fillRect/>
          </a:stretch>
        </p:blipFill>
        <p:spPr>
          <a:xfrm>
            <a:off x="0" y="5592726"/>
            <a:ext cx="2553970" cy="1275907"/>
          </a:xfrm>
          <a:prstGeom prst="rect">
            <a:avLst/>
          </a:prstGeom>
        </p:spPr>
      </p:pic>
      <p:sp>
        <p:nvSpPr>
          <p:cNvPr id="1048656" name="标题占位符 1"/>
          <p:cNvSpPr>
            <a:spLocks noGrp="1"/>
          </p:cNvSpPr>
          <p:nvPr>
            <p:ph type="title"/>
            <p:custDataLst>
              <p:tags r:id="rId17"/>
            </p:custDataLst>
          </p:nvPr>
        </p:nvSpPr>
        <p:spPr>
          <a:xfrm>
            <a:off x="838200" y="360045"/>
            <a:ext cx="9288439" cy="6546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8"/>
            </p:custDataLst>
          </p:nvPr>
        </p:nvSpPr>
        <p:spPr>
          <a:xfrm>
            <a:off x="838200" y="1460500"/>
            <a:ext cx="10515600" cy="471741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1336" r:id="rId2"/>
    <p:sldLayoutId id="2147491337" r:id="rId3"/>
    <p:sldLayoutId id="2147491338" r:id="rId4"/>
    <p:sldLayoutId id="2147491339" r:id="rId5"/>
    <p:sldLayoutId id="2147491340" r:id="rId6"/>
    <p:sldLayoutId id="2147491341" r:id="rId7"/>
    <p:sldLayoutId id="2147491342" r:id="rId8"/>
    <p:sldLayoutId id="2147491343" r:id="rId9"/>
    <p:sldLayoutId id="2147491344" r:id="rId10"/>
    <p:sldLayoutId id="2147491345"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600" b="1" kern="1200">
          <a:solidFill>
            <a:schemeClr val="accent1">
              <a:lumMod val="5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50000"/>
              <a:lumOff val="5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50000"/>
              <a:lumOff val="5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50000"/>
              <a:lumOff val="5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7.xml" /><Relationship Id="rId11" Type="http://schemas.openxmlformats.org/officeDocument/2006/relationships/tags" Target="../tags/tag108.xml" /><Relationship Id="rId12" Type="http://schemas.openxmlformats.org/officeDocument/2006/relationships/tags" Target="../tags/tag109.xml" /><Relationship Id="rId13" Type="http://schemas.openxmlformats.org/officeDocument/2006/relationships/tags" Target="../tags/tag110.xml" /><Relationship Id="rId14" Type="http://schemas.openxmlformats.org/officeDocument/2006/relationships/tags" Target="../tags/tag111.xml" /><Relationship Id="rId15" Type="http://schemas.openxmlformats.org/officeDocument/2006/relationships/tags" Target="../tags/tag112.xml" /><Relationship Id="rId16" Type="http://schemas.openxmlformats.org/officeDocument/2006/relationships/tags" Target="../tags/tag113.xml" /><Relationship Id="rId17" Type="http://schemas.openxmlformats.org/officeDocument/2006/relationships/tags" Target="../tags/tag114.xml" /><Relationship Id="rId18" Type="http://schemas.openxmlformats.org/officeDocument/2006/relationships/tags" Target="../tags/tag115.xml" /><Relationship Id="rId19" Type="http://schemas.openxmlformats.org/officeDocument/2006/relationships/tags" Target="../tags/tag116.xml" /><Relationship Id="rId2" Type="http://schemas.openxmlformats.org/officeDocument/2006/relationships/tags" Target="../tags/tag99.xml" /><Relationship Id="rId20" Type="http://schemas.openxmlformats.org/officeDocument/2006/relationships/tags" Target="../tags/tag117.xml" /><Relationship Id="rId21" Type="http://schemas.openxmlformats.org/officeDocument/2006/relationships/tags" Target="../tags/tag118.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14" Type="http://schemas.openxmlformats.org/officeDocument/2006/relationships/tags" Target="../tags/tag131.xml" /><Relationship Id="rId15" Type="http://schemas.openxmlformats.org/officeDocument/2006/relationships/tags" Target="../tags/tag132.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6504212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90479"/>
            <a:ext cx="5257800" cy="2452093"/>
          </a:xfrm>
        </p:spPr>
        <p:txBody>
          <a:bodyPr/>
          <a:lstStyle/>
          <a:p>
            <a:r>
              <a:rPr lang="zh-CN" altLang="en-US"/>
              <a:t>基于绿色环保理念的物业管理模式创新研究的绿色环保理念在物业管理中的应用推广研究</a:t>
            </a:r>
            <a:endParaRPr lang="zh-CN" altLang="en-US"/>
          </a:p>
        </p:txBody>
      </p:sp>
      <p:sp>
        <p:nvSpPr>
          <p:cNvPr id="1048650" name="文本占位符 2"/>
          <p:cNvSpPr>
            <a:spLocks noGrp="1"/>
          </p:cNvSpPr>
          <p:nvPr>
            <p:ph type="body" sz="quarter" idx="17"/>
            <p:custDataLst>
              <p:tags r:id="rId3"/>
            </p:custDataLst>
          </p:nvPr>
        </p:nvSpPr>
        <p:spPr>
          <a:xfrm>
            <a:off x="838199" y="4144300"/>
            <a:ext cx="5343524" cy="1404250"/>
          </a:xfrm>
        </p:spPr>
        <p:txBody>
          <a:bodyPr/>
          <a:lstStyle/>
          <a:p>
            <a:r>
              <a:rPr lang="zh-CN" altLang="en-US"/>
              <a:t>汇报人：</a:t>
            </a:r>
            <a:endParaRPr lang="zh-CN" altLang="en-US"/>
          </a:p>
        </p:txBody>
      </p:sp>
      <p:sp>
        <p:nvSpPr>
          <p:cNvPr id="1048652" name="副标题 7"/>
          <p:cNvSpPr>
            <a:spLocks noGrp="1"/>
          </p:cNvSpPr>
          <p:nvPr>
            <p:ph type="subTitle" idx="1"/>
            <p:custDataLst>
              <p:tags r:id="rId4"/>
            </p:custDataLst>
          </p:nvPr>
        </p:nvSpPr>
        <p:spPr/>
        <p:txBody>
          <a:bodyPr/>
          <a:lstStyle/>
          <a:p>
            <a:r>
              <a:rPr lang="zh-CN" altLang="en-US"/>
              <a:t>单击此处添加副标题</a:t>
            </a:r>
            <a:endParaRPr lang="en-US" altLang="zh-CN"/>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4" name="标题 8"/>
          <p:cNvSpPr>
            <a:spLocks noGrp="1"/>
          </p:cNvSpPr>
          <p:nvPr>
            <p:ph type="title"/>
            <p:custDataLst>
              <p:tags r:id="rId2"/>
            </p:custDataLst>
          </p:nvPr>
        </p:nvSpPr>
        <p:spPr>
          <a:xfrm>
            <a:off x="840105" y="449580"/>
            <a:ext cx="10608945" cy="896620"/>
          </a:xfrm>
        </p:spPr>
        <p:txBody>
          <a:bodyPr/>
          <a:lstStyle/>
          <a:p>
            <a:r>
              <a:rPr lang="zh-CN" altLang="en-US"/>
              <a:t>目录</a:t>
            </a:r>
            <a:endParaRPr lang="zh-CN" altLang="en-US"/>
          </a:p>
        </p:txBody>
      </p:sp>
      <p:sp>
        <p:nvSpPr>
          <p:cNvPr id="1048796" name="序号"/>
          <p:cNvSpPr txBox="1"/>
          <p:nvPr>
            <p:custDataLst>
              <p:tags r:id="rId3"/>
            </p:custDataLst>
          </p:nvPr>
        </p:nvSpPr>
        <p:spPr>
          <a:xfrm>
            <a:off x="113284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01</a:t>
            </a:r>
            <a:endParaRPr lang="en-US" sz="4400">
              <a:solidFill>
                <a:schemeClr val="accent1">
                  <a:lumMod val="60000"/>
                  <a:lumOff val="40000"/>
                  <a:alpha val="60000"/>
                </a:schemeClr>
              </a:solidFill>
              <a:latin typeface="+mn-ea"/>
              <a:ea typeface="+mn-ea"/>
              <a:sym typeface="+mn-ea"/>
            </a:endParaRPr>
          </a:p>
        </p:txBody>
      </p:sp>
      <p:sp>
        <p:nvSpPr>
          <p:cNvPr id="1048798" name="项标题"/>
          <p:cNvSpPr txBox="1"/>
          <p:nvPr>
            <p:custDataLst>
              <p:tags r:id="rId4"/>
            </p:custDataLst>
          </p:nvPr>
        </p:nvSpPr>
        <p:spPr>
          <a:xfrm>
            <a:off x="269303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sz="2400" b="1" spc="300">
              <a:solidFill>
                <a:schemeClr val="accent1">
                  <a:lumMod val="50000"/>
                </a:schemeClr>
              </a:solidFill>
              <a:latin typeface="+mn-ea"/>
              <a:ea typeface="+mj-ea"/>
              <a:sym typeface="+mn-ea"/>
            </a:endParaRPr>
          </a:p>
        </p:txBody>
      </p:sp>
      <p:sp>
        <p:nvSpPr>
          <p:cNvPr id="1048800" name="序号"/>
          <p:cNvSpPr txBox="1"/>
          <p:nvPr>
            <p:custDataLst>
              <p:tags r:id="rId5"/>
            </p:custDataLst>
          </p:nvPr>
        </p:nvSpPr>
        <p:spPr>
          <a:xfrm>
            <a:off x="647446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02</a:t>
            </a:r>
            <a:endParaRPr lang="en-US" sz="4400">
              <a:solidFill>
                <a:schemeClr val="accent1">
                  <a:lumMod val="60000"/>
                  <a:lumOff val="40000"/>
                  <a:alpha val="60000"/>
                </a:schemeClr>
              </a:solidFill>
              <a:latin typeface="+mn-ea"/>
              <a:ea typeface="+mn-ea"/>
              <a:sym typeface="+mn-ea"/>
            </a:endParaRPr>
          </a:p>
        </p:txBody>
      </p:sp>
      <p:sp>
        <p:nvSpPr>
          <p:cNvPr id="1048802" name="项标题"/>
          <p:cNvSpPr txBox="1"/>
          <p:nvPr>
            <p:custDataLst>
              <p:tags r:id="rId6"/>
            </p:custDataLst>
          </p:nvPr>
        </p:nvSpPr>
        <p:spPr>
          <a:xfrm>
            <a:off x="803465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引言</a:t>
            </a:r>
            <a:endParaRPr lang="zh-CN" altLang="en-US" sz="2400" b="1">
              <a:solidFill>
                <a:schemeClr val="accent1">
                  <a:lumMod val="50000"/>
                </a:schemeClr>
              </a:solidFill>
              <a:latin typeface="+mn-ea"/>
              <a:sym typeface="+mn-ea"/>
            </a:endParaRPr>
          </a:p>
        </p:txBody>
      </p:sp>
      <p:sp>
        <p:nvSpPr>
          <p:cNvPr id="1048804" name="序号"/>
          <p:cNvSpPr txBox="1"/>
          <p:nvPr>
            <p:custDataLst>
              <p:tags r:id="rId7"/>
            </p:custDataLst>
          </p:nvPr>
        </p:nvSpPr>
        <p:spPr>
          <a:xfrm>
            <a:off x="647446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04</a:t>
            </a:r>
            <a:endParaRPr lang="en-US" sz="4400">
              <a:solidFill>
                <a:schemeClr val="accent1">
                  <a:lumMod val="60000"/>
                  <a:lumOff val="40000"/>
                  <a:alpha val="60000"/>
                </a:schemeClr>
              </a:solidFill>
              <a:latin typeface="+mn-ea"/>
              <a:ea typeface="+mn-ea"/>
              <a:sym typeface="+mn-ea"/>
            </a:endParaRPr>
          </a:p>
        </p:txBody>
      </p:sp>
      <p:sp>
        <p:nvSpPr>
          <p:cNvPr id="1048806" name="项标题"/>
          <p:cNvSpPr txBox="1"/>
          <p:nvPr>
            <p:custDataLst>
              <p:tags r:id="rId8"/>
            </p:custDataLst>
          </p:nvPr>
        </p:nvSpPr>
        <p:spPr>
          <a:xfrm>
            <a:off x="803465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基于绿色环保理念的物业管理模式创新研究</a:t>
            </a:r>
            <a:endParaRPr lang="zh-CN" altLang="en-US" sz="2400" b="1">
              <a:solidFill>
                <a:schemeClr val="accent1">
                  <a:lumMod val="50000"/>
                </a:schemeClr>
              </a:solidFill>
              <a:latin typeface="+mn-ea"/>
              <a:sym typeface="+mn-ea"/>
            </a:endParaRPr>
          </a:p>
        </p:txBody>
      </p:sp>
      <p:sp>
        <p:nvSpPr>
          <p:cNvPr id="1048808" name="序号"/>
          <p:cNvSpPr txBox="1"/>
          <p:nvPr>
            <p:custDataLst>
              <p:tags r:id="rId9"/>
            </p:custDataLst>
          </p:nvPr>
        </p:nvSpPr>
        <p:spPr>
          <a:xfrm>
            <a:off x="6474460" y="491998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06</a:t>
            </a:r>
            <a:endParaRPr lang="en-US" sz="4400">
              <a:solidFill>
                <a:schemeClr val="accent1">
                  <a:lumMod val="60000"/>
                  <a:lumOff val="40000"/>
                  <a:alpha val="60000"/>
                </a:schemeClr>
              </a:solidFill>
              <a:latin typeface="+mn-ea"/>
              <a:ea typeface="+mn-ea"/>
              <a:sym typeface="+mn-ea"/>
            </a:endParaRPr>
          </a:p>
        </p:txBody>
      </p:sp>
      <p:sp>
        <p:nvSpPr>
          <p:cNvPr id="1048810" name="项标题"/>
          <p:cNvSpPr txBox="1"/>
          <p:nvPr>
            <p:custDataLst>
              <p:tags r:id="rId10"/>
            </p:custDataLst>
          </p:nvPr>
        </p:nvSpPr>
        <p:spPr>
          <a:xfrm>
            <a:off x="8034655" y="492061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结论与建议</a:t>
            </a:r>
            <a:endParaRPr lang="zh-CN" altLang="en-US" sz="2400" b="1">
              <a:solidFill>
                <a:schemeClr val="accent1">
                  <a:lumMod val="50000"/>
                </a:schemeClr>
              </a:solidFill>
              <a:latin typeface="+mn-ea"/>
              <a:sym typeface="+mn-ea"/>
            </a:endParaRPr>
          </a:p>
        </p:txBody>
      </p:sp>
      <p:sp>
        <p:nvSpPr>
          <p:cNvPr id="1048812" name="序号"/>
          <p:cNvSpPr txBox="1"/>
          <p:nvPr>
            <p:custDataLst>
              <p:tags r:id="rId11"/>
            </p:custDataLst>
          </p:nvPr>
        </p:nvSpPr>
        <p:spPr>
          <a:xfrm>
            <a:off x="113284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03</a:t>
            </a:r>
            <a:endParaRPr lang="en-US" sz="4400">
              <a:solidFill>
                <a:schemeClr val="accent1">
                  <a:lumMod val="60000"/>
                  <a:lumOff val="40000"/>
                  <a:alpha val="60000"/>
                </a:schemeClr>
              </a:solidFill>
              <a:latin typeface="+mn-ea"/>
              <a:ea typeface="+mn-ea"/>
              <a:sym typeface="+mn-ea"/>
            </a:endParaRPr>
          </a:p>
        </p:txBody>
      </p:sp>
      <p:sp>
        <p:nvSpPr>
          <p:cNvPr id="1048814" name="项标题"/>
          <p:cNvSpPr txBox="1"/>
          <p:nvPr>
            <p:custDataLst>
              <p:tags r:id="rId12"/>
            </p:custDataLst>
          </p:nvPr>
        </p:nvSpPr>
        <p:spPr>
          <a:xfrm>
            <a:off x="269303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绿色环保理念在物业管理中的应用</a:t>
            </a:r>
            <a:endParaRPr lang="zh-CN" altLang="en-US" sz="2400" b="1">
              <a:solidFill>
                <a:schemeClr val="accent1">
                  <a:lumMod val="50000"/>
                </a:schemeClr>
              </a:solidFill>
              <a:latin typeface="+mn-ea"/>
              <a:sym typeface="+mn-ea"/>
            </a:endParaRPr>
          </a:p>
        </p:txBody>
      </p:sp>
      <p:sp>
        <p:nvSpPr>
          <p:cNvPr id="1048816" name="序号"/>
          <p:cNvSpPr txBox="1"/>
          <p:nvPr>
            <p:custDataLst>
              <p:tags r:id="rId13"/>
            </p:custDataLst>
          </p:nvPr>
        </p:nvSpPr>
        <p:spPr>
          <a:xfrm>
            <a:off x="1132840" y="491998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05</a:t>
            </a:r>
            <a:endParaRPr lang="en-US" sz="4400">
              <a:solidFill>
                <a:schemeClr val="accent1">
                  <a:lumMod val="60000"/>
                  <a:lumOff val="40000"/>
                  <a:alpha val="60000"/>
                </a:schemeClr>
              </a:solidFill>
              <a:latin typeface="+mn-ea"/>
              <a:ea typeface="+mn-ea"/>
              <a:sym typeface="+mn-ea"/>
            </a:endParaRPr>
          </a:p>
        </p:txBody>
      </p:sp>
      <p:sp>
        <p:nvSpPr>
          <p:cNvPr id="1048818" name="项标题"/>
          <p:cNvSpPr txBox="1"/>
          <p:nvPr>
            <p:custDataLst>
              <p:tags r:id="rId14"/>
            </p:custDataLst>
          </p:nvPr>
        </p:nvSpPr>
        <p:spPr>
          <a:xfrm>
            <a:off x="2693035" y="492061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绿色环保理念在物业管理中的应用推广研究</a:t>
            </a:r>
            <a:endParaRPr lang="zh-CN" altLang="en-US" sz="2400" b="1">
              <a:solidFill>
                <a:schemeClr val="accent1">
                  <a:lumMod val="50000"/>
                </a:schemeClr>
              </a:solidFill>
              <a:latin typeface="+mn-ea"/>
              <a:sym typeface="+mn-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0" name="标题"/>
          <p:cNvSpPr>
            <a:spLocks noGrp="1"/>
          </p:cNvSpPr>
          <p:nvPr>
            <p:ph type="title"/>
            <p:custDataLst>
              <p:tags r:id="rId2"/>
            </p:custDataLst>
          </p:nvPr>
        </p:nvSpPr>
        <p:spPr>
          <a:xfrm>
            <a:off x="1042271" y="3682871"/>
            <a:ext cx="5754314" cy="2476722"/>
          </a:xfrm>
        </p:spPr>
        <p:txBody>
          <a:bodyPr/>
          <a:lstStyle/>
          <a:p>
            <a:r>
              <a:rPr lang="zh-CN" altLang="en-US"/>
              <a:t>目录</a:t>
            </a:r>
            <a:endParaRPr lang="zh-CN" altLang="en-US"/>
          </a:p>
        </p:txBody>
      </p:sp>
      <p:sp>
        <p:nvSpPr>
          <p:cNvPr id="1048852" name="节编号"/>
          <p:cNvSpPr>
            <a:spLocks noGrp="1"/>
          </p:cNvSpPr>
          <p:nvPr>
            <p:ph type="body" sz="quarter" idx="13"/>
            <p:custDataLst>
              <p:tags r:id="rId3"/>
            </p:custDataLst>
          </p:nvPr>
        </p:nvSpPr>
        <p:spPr>
          <a:xfrm>
            <a:off x="1040366" y="2414141"/>
            <a:ext cx="5754314" cy="1224280"/>
          </a:xfrm>
        </p:spPr>
        <p:txBody>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p:cNvSpPr>
            <a:spLocks noGrp="1"/>
          </p:cNvSpPr>
          <p:nvPr>
            <p:ph type="title"/>
            <p:custDataLst>
              <p:tags r:id="rId2"/>
            </p:custDataLst>
          </p:nvPr>
        </p:nvSpPr>
        <p:spPr>
          <a:xfrm>
            <a:off x="1042271" y="3682871"/>
            <a:ext cx="5754314" cy="2476722"/>
          </a:xfrm>
        </p:spPr>
        <p:txBody>
          <a:bodyPr/>
          <a:lstStyle/>
          <a:p>
            <a:r>
              <a:rPr lang="zh-CN" altLang="en-US"/>
              <a:t>引言</a:t>
            </a:r>
            <a:endParaRPr lang="zh-CN" altLang="en-US"/>
          </a:p>
        </p:txBody>
      </p:sp>
      <p:sp>
        <p:nvSpPr>
          <p:cNvPr id="1048894" name="节编号"/>
          <p:cNvSpPr>
            <a:spLocks noGrp="1"/>
          </p:cNvSpPr>
          <p:nvPr>
            <p:ph type="body" sz="quarter" idx="13"/>
            <p:custDataLst>
              <p:tags r:id="rId3"/>
            </p:custDataLst>
          </p:nvPr>
        </p:nvSpPr>
        <p:spPr>
          <a:xfrm>
            <a:off x="1040366" y="2414141"/>
            <a:ext cx="5754314" cy="1224280"/>
          </a:xfrm>
        </p:spPr>
        <p:txBody>
          <a:bodyPr/>
          <a:lstStyle/>
          <a:p>
            <a:r>
              <a:rPr lang="en-US" altLang="zh-CN"/>
              <a:t>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64" name="标题 1"/>
          <p:cNvSpPr>
            <a:spLocks noGrp="1"/>
          </p:cNvSpPr>
          <p:nvPr>
            <p:ph type="title"/>
          </p:nvPr>
        </p:nvSpPr>
        <p:spPr/>
        <p:txBody>
          <a:bodyPr/>
          <a:lstStyle/>
          <a:p>
            <a:r>
              <a:rPr lang="zh-CN" altLang="en-US"/>
              <a:t>研究背景</a:t>
            </a:r>
            <a:endParaRPr lang="zh-CN" altLang="en-US"/>
          </a:p>
        </p:txBody>
      </p:sp>
      <p:sp>
        <p:nvSpPr>
          <p:cNvPr id="1048966" name="五边形 16"/>
          <p:cNvSpPr/>
          <p:nvPr>
            <p:custDataLst>
              <p:tags r:id="rId2"/>
            </p:custDataLst>
          </p:nvPr>
        </p:nvSpPr>
        <p:spPr>
          <a:xfrm rot="16200000" flipH="1">
            <a:off x="7089075" y="1658279"/>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8" name="五边形 17"/>
          <p:cNvSpPr/>
          <p:nvPr>
            <p:custDataLst>
              <p:tags r:id="rId3"/>
            </p:custDataLst>
          </p:nvPr>
        </p:nvSpPr>
        <p:spPr>
          <a:xfrm rot="16200000" flipH="1">
            <a:off x="7109348" y="431712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0" name="任意多边形 18"/>
          <p:cNvSpPr/>
          <p:nvPr>
            <p:custDataLst>
              <p:tags r:id="rId4"/>
            </p:custDataLst>
          </p:nvPr>
        </p:nvSpPr>
        <p:spPr>
          <a:xfrm>
            <a:off x="6428049" y="243848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2" name="任意多边形 19"/>
          <p:cNvSpPr/>
          <p:nvPr>
            <p:custDataLst>
              <p:tags r:id="rId5"/>
            </p:custDataLst>
          </p:nvPr>
        </p:nvSpPr>
        <p:spPr>
          <a:xfrm flipV="1">
            <a:off x="6305796" y="1825378"/>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4" name="五边形 2"/>
          <p:cNvSpPr/>
          <p:nvPr>
            <p:custDataLst>
              <p:tags r:id="rId6"/>
            </p:custDataLst>
          </p:nvPr>
        </p:nvSpPr>
        <p:spPr>
          <a:xfrm rot="16200000" flipH="1">
            <a:off x="1620865" y="1658893"/>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6" name="五边形 3"/>
          <p:cNvSpPr/>
          <p:nvPr>
            <p:custDataLst>
              <p:tags r:id="rId7"/>
            </p:custDataLst>
          </p:nvPr>
        </p:nvSpPr>
        <p:spPr>
          <a:xfrm rot="16200000" flipH="1">
            <a:off x="1642367" y="431712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8" name="任意多边形 4"/>
          <p:cNvSpPr/>
          <p:nvPr>
            <p:custDataLst>
              <p:tags r:id="rId8"/>
            </p:custDataLst>
          </p:nvPr>
        </p:nvSpPr>
        <p:spPr>
          <a:xfrm>
            <a:off x="961067" y="243848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0" name="任意多边形 5"/>
          <p:cNvSpPr/>
          <p:nvPr>
            <p:custDataLst>
              <p:tags r:id="rId9"/>
            </p:custDataLst>
          </p:nvPr>
        </p:nvSpPr>
        <p:spPr>
          <a:xfrm flipV="1">
            <a:off x="838200" y="1825378"/>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11855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物业管理行业的发展现状</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11855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国内外绿色环保理念在物业管理中的应用现状</a:t>
            </a:r>
            <a:endParaRPr sz="2000" err="1">
              <a:solidFill>
                <a:schemeClr val="tx1">
                  <a:lumMod val="75000"/>
                  <a:lumOff val="25000"/>
                </a:schemeClr>
              </a:solidFill>
              <a:latin typeface="+mn-ea"/>
              <a:ea typeface="+mn-ea"/>
              <a:cs typeface="+mn-ea"/>
              <a:sym typeface="+mn-lt"/>
            </a:endParaRPr>
          </a:p>
        </p:txBody>
      </p:sp>
      <p:sp>
        <p:nvSpPr>
          <p:cNvPr id="1048986" name="五边形 9"/>
          <p:cNvSpPr/>
          <p:nvPr>
            <p:custDataLst>
              <p:tags r:id="rId12"/>
            </p:custDataLst>
          </p:nvPr>
        </p:nvSpPr>
        <p:spPr>
          <a:xfrm rot="16200000" flipH="1">
            <a:off x="4425312" y="1671180"/>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8" name="五边形 10"/>
          <p:cNvSpPr/>
          <p:nvPr>
            <p:custDataLst>
              <p:tags r:id="rId13"/>
            </p:custDataLst>
          </p:nvPr>
        </p:nvSpPr>
        <p:spPr>
          <a:xfrm rot="16200000" flipH="1">
            <a:off x="4446199" y="4329414"/>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0" name="任意多边形 11"/>
          <p:cNvSpPr/>
          <p:nvPr>
            <p:custDataLst>
              <p:tags r:id="rId14"/>
            </p:custDataLst>
          </p:nvPr>
        </p:nvSpPr>
        <p:spPr>
          <a:xfrm>
            <a:off x="3764900" y="245015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92" name="任意多边形 12"/>
          <p:cNvSpPr/>
          <p:nvPr>
            <p:custDataLst>
              <p:tags r:id="rId15"/>
            </p:custDataLst>
          </p:nvPr>
        </p:nvSpPr>
        <p:spPr>
          <a:xfrm flipV="1">
            <a:off x="3642647" y="1838279"/>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4" name="五边形 23"/>
          <p:cNvSpPr/>
          <p:nvPr>
            <p:custDataLst>
              <p:tags r:id="rId16"/>
            </p:custDataLst>
          </p:nvPr>
        </p:nvSpPr>
        <p:spPr>
          <a:xfrm rot="16200000" flipH="1">
            <a:off x="9751610" y="1695139"/>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6" name="五边形 24"/>
          <p:cNvSpPr/>
          <p:nvPr>
            <p:custDataLst>
              <p:tags r:id="rId17"/>
            </p:custDataLst>
          </p:nvPr>
        </p:nvSpPr>
        <p:spPr>
          <a:xfrm rot="16200000" flipH="1">
            <a:off x="9772498" y="4352145"/>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8" name="任意多边形 25"/>
          <p:cNvSpPr/>
          <p:nvPr>
            <p:custDataLst>
              <p:tags r:id="rId18"/>
            </p:custDataLst>
          </p:nvPr>
        </p:nvSpPr>
        <p:spPr>
          <a:xfrm>
            <a:off x="9090584" y="2474118"/>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0" name="任意多边形 26"/>
          <p:cNvSpPr/>
          <p:nvPr>
            <p:custDataLst>
              <p:tags r:id="rId19"/>
            </p:custDataLst>
          </p:nvPr>
        </p:nvSpPr>
        <p:spPr>
          <a:xfrm flipV="1">
            <a:off x="8968945" y="1862238"/>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54188"/>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研究目的和意义</a:t>
            </a:r>
            <a:endParaRPr sz="2000" err="1">
              <a:solidFill>
                <a:schemeClr val="tx1">
                  <a:lumMod val="75000"/>
                  <a:lumOff val="25000"/>
                </a:schemeClr>
              </a:solidFill>
              <a:latin typeface="+mn-ea"/>
              <a:ea typeface="+mn-ea"/>
              <a:cs typeface="+mn-ea"/>
              <a:sym typeface="+mn-lt"/>
            </a:endParaRPr>
          </a:p>
        </p:txBody>
      </p:sp>
      <p:sp>
        <p:nvSpPr>
          <p:cNvPr id="10490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13022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绿色环保理念在物业管理中的重要性</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0" name="标题 1"/>
          <p:cNvSpPr>
            <a:spLocks noGrp="1"/>
          </p:cNvSpPr>
          <p:nvPr>
            <p:ph type="title"/>
          </p:nvPr>
        </p:nvSpPr>
        <p:spPr/>
        <p:txBody>
          <a:bodyPr/>
          <a:lstStyle/>
          <a:p>
            <a:r>
              <a:rPr lang="zh-CN" altLang="en-US"/>
              <a:t>研究目的和意义</a:t>
            </a:r>
            <a:endParaRPr lang="zh-CN" altLang="en-US"/>
          </a:p>
        </p:txBody>
      </p:sp>
      <p:sp>
        <p:nvSpPr>
          <p:cNvPr id="1049042" name="弧形 58"/>
          <p:cNvSpPr/>
          <p:nvPr>
            <p:custDataLst>
              <p:tags r:id="rId2"/>
            </p:custDataLst>
          </p:nvPr>
        </p:nvSpPr>
        <p:spPr>
          <a:xfrm>
            <a:off x="8027409" y="2156012"/>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044" name="弧形 57"/>
          <p:cNvSpPr/>
          <p:nvPr>
            <p:custDataLst>
              <p:tags r:id="rId3"/>
            </p:custDataLst>
          </p:nvPr>
        </p:nvSpPr>
        <p:spPr>
          <a:xfrm>
            <a:off x="838200" y="2156012"/>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046" name="椭圆 22"/>
          <p:cNvSpPr/>
          <p:nvPr>
            <p:custDataLst>
              <p:tags r:id="rId4"/>
            </p:custDataLst>
          </p:nvPr>
        </p:nvSpPr>
        <p:spPr>
          <a:xfrm>
            <a:off x="8354477" y="2420183"/>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椭圆 23"/>
          <p:cNvSpPr/>
          <p:nvPr>
            <p:custDataLst>
              <p:tags r:id="rId5"/>
            </p:custDataLst>
          </p:nvPr>
        </p:nvSpPr>
        <p:spPr>
          <a:xfrm>
            <a:off x="8724675" y="2475892"/>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0" name="正文"/>
          <p:cNvSpPr txBox="1"/>
          <p:nvPr>
            <p:custDataLst>
              <p:tags r:id="rId6"/>
            </p:custDataLst>
          </p:nvPr>
        </p:nvSpPr>
        <p:spPr>
          <a:xfrm>
            <a:off x="8788472"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阐述绿色环保理念在物业管理中的创新研究意义</a:t>
            </a:r>
            <a:endParaRPr lang="zh-CN" altLang="en-US" sz="1200" spc="150">
              <a:solidFill>
                <a:srgbClr val="FFFFFF"/>
              </a:solidFill>
              <a:latin typeface="+mn-ea"/>
              <a:sym typeface="+mn-ea"/>
            </a:endParaRPr>
          </a:p>
        </p:txBody>
      </p:sp>
      <p:sp>
        <p:nvSpPr>
          <p:cNvPr id="1049052" name="椭圆 24"/>
          <p:cNvSpPr/>
          <p:nvPr>
            <p:custDataLst>
              <p:tags r:id="rId7"/>
            </p:custDataLst>
          </p:nvPr>
        </p:nvSpPr>
        <p:spPr>
          <a:xfrm>
            <a:off x="6022769" y="2420183"/>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4" name="椭圆 25"/>
          <p:cNvSpPr/>
          <p:nvPr>
            <p:custDataLst>
              <p:tags r:id="rId8"/>
            </p:custDataLst>
          </p:nvPr>
        </p:nvSpPr>
        <p:spPr>
          <a:xfrm>
            <a:off x="6392069" y="2475892"/>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6" name="正文"/>
          <p:cNvSpPr txBox="1"/>
          <p:nvPr>
            <p:custDataLst>
              <p:tags r:id="rId9"/>
            </p:custDataLst>
          </p:nvPr>
        </p:nvSpPr>
        <p:spPr>
          <a:xfrm>
            <a:off x="6456763"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分析绿色环保理念在物业管理中的实践意义</a:t>
            </a:r>
            <a:endParaRPr lang="zh-CN" altLang="en-US" sz="1200" spc="150">
              <a:solidFill>
                <a:schemeClr val="tx1">
                  <a:lumMod val="65000"/>
                  <a:lumOff val="35000"/>
                </a:schemeClr>
              </a:solidFill>
              <a:latin typeface="+mn-ea"/>
              <a:sym typeface="+mn-ea"/>
            </a:endParaRPr>
          </a:p>
        </p:txBody>
      </p:sp>
      <p:sp>
        <p:nvSpPr>
          <p:cNvPr id="1049058" name="椭圆 7"/>
          <p:cNvSpPr/>
          <p:nvPr>
            <p:custDataLst>
              <p:tags r:id="rId10"/>
            </p:custDataLst>
          </p:nvPr>
        </p:nvSpPr>
        <p:spPr>
          <a:xfrm>
            <a:off x="3691061" y="2420183"/>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0" name="椭圆 9"/>
          <p:cNvSpPr/>
          <p:nvPr>
            <p:custDataLst>
              <p:tags r:id="rId11"/>
            </p:custDataLst>
          </p:nvPr>
        </p:nvSpPr>
        <p:spPr>
          <a:xfrm>
            <a:off x="4060360" y="2475892"/>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2" name="正文"/>
          <p:cNvSpPr txBox="1"/>
          <p:nvPr>
            <p:custDataLst>
              <p:tags r:id="rId12"/>
            </p:custDataLst>
          </p:nvPr>
        </p:nvSpPr>
        <p:spPr>
          <a:xfrm>
            <a:off x="4125055"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探讨绿色环保理念在物业管理中的应用推广价值</a:t>
            </a:r>
            <a:endParaRPr lang="zh-CN" altLang="en-US" sz="1200" spc="150">
              <a:solidFill>
                <a:srgbClr val="FFFFFF"/>
              </a:solidFill>
              <a:latin typeface="+mn-ea"/>
              <a:sym typeface="+mn-ea"/>
            </a:endParaRPr>
          </a:p>
        </p:txBody>
      </p:sp>
      <p:sp>
        <p:nvSpPr>
          <p:cNvPr id="1049064" name="椭圆 5"/>
          <p:cNvSpPr/>
          <p:nvPr>
            <p:custDataLst>
              <p:tags r:id="rId13"/>
            </p:custDataLst>
          </p:nvPr>
        </p:nvSpPr>
        <p:spPr>
          <a:xfrm>
            <a:off x="1094284" y="2420183"/>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6" name="椭圆 4"/>
          <p:cNvSpPr/>
          <p:nvPr>
            <p:custDataLst>
              <p:tags r:id="rId14"/>
            </p:custDataLst>
          </p:nvPr>
        </p:nvSpPr>
        <p:spPr>
          <a:xfrm>
            <a:off x="1463583" y="2475892"/>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8" name="正文"/>
          <p:cNvSpPr txBox="1"/>
          <p:nvPr>
            <p:custDataLst>
              <p:tags r:id="rId15"/>
            </p:custDataLst>
          </p:nvPr>
        </p:nvSpPr>
        <p:spPr>
          <a:xfrm>
            <a:off x="1528278"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阐述绿色环保理念在物业管理中的重要性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4" name="标题 1"/>
          <p:cNvSpPr>
            <a:spLocks noGrp="1"/>
          </p:cNvSpPr>
          <p:nvPr>
            <p:ph type="title"/>
          </p:nvPr>
        </p:nvSpPr>
        <p:spPr/>
        <p:txBody>
          <a:bodyPr/>
          <a:lstStyle/>
          <a:p>
            <a:r>
              <a:rPr lang="zh-CN" altLang="en-US"/>
              <a:t>研究范围和方法</a:t>
            </a:r>
            <a:endParaRPr lang="zh-CN" altLang="en-US"/>
          </a:p>
        </p:txBody>
      </p:sp>
      <p:sp>
        <p:nvSpPr>
          <p:cNvPr id="1049106" name="五边形 30"/>
          <p:cNvSpPr/>
          <p:nvPr>
            <p:custDataLst>
              <p:tags r:id="rId2"/>
            </p:custDataLst>
          </p:nvPr>
        </p:nvSpPr>
        <p:spPr>
          <a:xfrm>
            <a:off x="838200" y="3266266"/>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8" name="燕尾形 36"/>
          <p:cNvSpPr/>
          <p:nvPr>
            <p:custDataLst>
              <p:tags r:id="rId3"/>
            </p:custDataLst>
          </p:nvPr>
        </p:nvSpPr>
        <p:spPr>
          <a:xfrm>
            <a:off x="3342276" y="3266266"/>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0" name="燕尾形 37"/>
          <p:cNvSpPr/>
          <p:nvPr>
            <p:custDataLst>
              <p:tags r:id="rId4"/>
            </p:custDataLst>
          </p:nvPr>
        </p:nvSpPr>
        <p:spPr>
          <a:xfrm>
            <a:off x="8350429" y="3266266"/>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2" name="燕尾形 38"/>
          <p:cNvSpPr/>
          <p:nvPr>
            <p:custDataLst>
              <p:tags r:id="rId5"/>
            </p:custDataLst>
          </p:nvPr>
        </p:nvSpPr>
        <p:spPr>
          <a:xfrm>
            <a:off x="5846353" y="3266266"/>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4"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研究目的：明确本研究的目的和意义</a:t>
            </a:r>
            <a:endParaRPr lang="zh-CN" altLang="en-US" sz="1400" spc="150">
              <a:solidFill>
                <a:schemeClr val="tx1"/>
              </a:solidFill>
              <a:effectLst/>
              <a:latin typeface="+mn-ea"/>
              <a:sym typeface="+mn-ea"/>
            </a:endParaRPr>
          </a:p>
        </p:txBody>
      </p:sp>
      <p:sp>
        <p:nvSpPr>
          <p:cNvPr id="1049116"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研究背景：介绍绿色环保理念在物业管理中的应用现状和意义</a:t>
            </a:r>
            <a:endParaRPr lang="zh-CN" altLang="en-US" sz="1400" spc="150">
              <a:solidFill>
                <a:schemeClr val="tx1"/>
              </a:solidFill>
              <a:effectLst/>
              <a:latin typeface="+mn-ea"/>
              <a:sym typeface="+mn-ea"/>
            </a:endParaRPr>
          </a:p>
        </p:txBody>
      </p:sp>
      <p:sp>
        <p:nvSpPr>
          <p:cNvPr id="1049118"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研究范围：确定本研究的研究范围和研究对象</a:t>
            </a:r>
            <a:endParaRPr lang="zh-CN" altLang="en-US" sz="1400" spc="150">
              <a:solidFill>
                <a:schemeClr val="tx1"/>
              </a:solidFill>
              <a:effectLst/>
              <a:latin typeface="+mn-ea"/>
              <a:sym typeface="+mn-ea"/>
            </a:endParaRPr>
          </a:p>
        </p:txBody>
      </p:sp>
      <p:sp>
        <p:nvSpPr>
          <p:cNvPr id="1049120"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研究方法：介绍本研究采用的研究方法和研究流程</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6" name="标题"/>
          <p:cNvSpPr>
            <a:spLocks noGrp="1"/>
          </p:cNvSpPr>
          <p:nvPr>
            <p:ph type="title"/>
            <p:custDataLst>
              <p:tags r:id="rId2"/>
            </p:custDataLst>
          </p:nvPr>
        </p:nvSpPr>
        <p:spPr>
          <a:xfrm>
            <a:off x="1042271" y="3682871"/>
            <a:ext cx="5754314" cy="2476722"/>
          </a:xfrm>
        </p:spPr>
        <p:txBody>
          <a:bodyPr/>
          <a:lstStyle/>
          <a:p>
            <a:r>
              <a:rPr lang="zh-CN" altLang="en-US"/>
              <a:t>绿色环保理念在物业管理中的应用</a:t>
            </a:r>
            <a:endParaRPr lang="zh-CN" altLang="en-US"/>
          </a:p>
        </p:txBody>
      </p:sp>
      <p:sp>
        <p:nvSpPr>
          <p:cNvPr id="1049158" name="节编号"/>
          <p:cNvSpPr>
            <a:spLocks noGrp="1"/>
          </p:cNvSpPr>
          <p:nvPr>
            <p:ph type="body" sz="quarter" idx="13"/>
            <p:custDataLst>
              <p:tags r:id="rId3"/>
            </p:custDataLst>
          </p:nvPr>
        </p:nvSpPr>
        <p:spPr>
          <a:xfrm>
            <a:off x="1040366" y="2414141"/>
            <a:ext cx="5754314" cy="1224280"/>
          </a:xfrm>
        </p:spPr>
        <p:txBody>
          <a:bodyPr/>
          <a:lstStyle/>
          <a:p>
            <a:r>
              <a:rPr lang="en-US" altLang="zh-CN"/>
              <a:t>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28" name="标题 1"/>
          <p:cNvSpPr>
            <a:spLocks noGrp="1"/>
          </p:cNvSpPr>
          <p:nvPr>
            <p:ph type="title"/>
          </p:nvPr>
        </p:nvSpPr>
        <p:spPr/>
        <p:txBody>
          <a:bodyPr/>
          <a:lstStyle/>
          <a:p>
            <a:r>
              <a:rPr lang="zh-CN" altLang="en-US"/>
              <a:t>绿色物业管理概述</a:t>
            </a:r>
            <a:endParaRPr lang="zh-CN" altLang="en-US"/>
          </a:p>
        </p:txBody>
      </p:sp>
      <p:sp>
        <p:nvSpPr>
          <p:cNvPr id="1049230" name="圆角矩形 26"/>
          <p:cNvSpPr/>
          <p:nvPr>
            <p:custDataLst>
              <p:tags r:id="rId2"/>
            </p:custDataLst>
          </p:nvPr>
        </p:nvSpPr>
        <p:spPr>
          <a:xfrm>
            <a:off x="838200"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2" name="圆角矩形 28"/>
          <p:cNvSpPr/>
          <p:nvPr>
            <p:custDataLst>
              <p:tags r:id="rId3"/>
            </p:custDataLst>
          </p:nvPr>
        </p:nvSpPr>
        <p:spPr>
          <a:xfrm>
            <a:off x="840636"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234" name="文本框 31"/>
          <p:cNvSpPr txBox="1"/>
          <p:nvPr>
            <p:custDataLst>
              <p:tags r:id="rId4"/>
            </p:custDataLst>
          </p:nvPr>
        </p:nvSpPr>
        <p:spPr>
          <a:xfrm>
            <a:off x="986770" y="2304888"/>
            <a:ext cx="2188497" cy="3264364"/>
          </a:xfrm>
          <a:prstGeom prst="rect">
            <a:avLst/>
          </a:prstGeom>
          <a:noFill/>
        </p:spPr>
        <p:txBody>
          <a:bodyPr wrap="square"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定义：绿色物业管理是指将环保理念融入物业管理的全过程，通过采取一系列环保措施，降低能耗、减少污染、保护环境，实现物业的可持续发展。</a:t>
            </a:r>
            <a:endParaRPr lang="zh-CN" altLang="en-US" sz="2000" spc="200">
              <a:solidFill>
                <a:schemeClr val="tx1">
                  <a:lumMod val="85000"/>
                  <a:lumOff val="15000"/>
                </a:schemeClr>
              </a:solidFill>
              <a:latin typeface="+mn-ea"/>
              <a:sym typeface="+mn-ea"/>
            </a:endParaRPr>
          </a:p>
        </p:txBody>
      </p:sp>
      <p:sp>
        <p:nvSpPr>
          <p:cNvPr id="1049236" name="圆角矩形 29"/>
          <p:cNvSpPr/>
          <p:nvPr>
            <p:custDataLst>
              <p:tags r:id="rId5"/>
            </p:custDataLst>
          </p:nvPr>
        </p:nvSpPr>
        <p:spPr>
          <a:xfrm>
            <a:off x="3514898"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8" name="圆角矩形 32"/>
          <p:cNvSpPr/>
          <p:nvPr>
            <p:custDataLst>
              <p:tags r:id="rId6"/>
            </p:custDataLst>
          </p:nvPr>
        </p:nvSpPr>
        <p:spPr>
          <a:xfrm>
            <a:off x="3517334"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40" name="文本框 34"/>
          <p:cNvSpPr txBox="1"/>
          <p:nvPr>
            <p:custDataLst>
              <p:tags r:id="rId7"/>
            </p:custDataLst>
          </p:nvPr>
        </p:nvSpPr>
        <p:spPr>
          <a:xfrm>
            <a:off x="3665904" y="2304888"/>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背景：随着社会对环保问题的日益关注，绿色物业管理逐渐成为行业发展的趋势。</a:t>
            </a:r>
            <a:endParaRPr lang="zh-CN" altLang="en-US" sz="2000" spc="200">
              <a:solidFill>
                <a:schemeClr val="tx1">
                  <a:lumMod val="85000"/>
                  <a:lumOff val="15000"/>
                </a:schemeClr>
              </a:solidFill>
              <a:latin typeface="+mn-ea"/>
              <a:sym typeface="+mn-ea"/>
            </a:endParaRPr>
          </a:p>
        </p:txBody>
      </p:sp>
      <p:sp>
        <p:nvSpPr>
          <p:cNvPr id="1049242" name="圆角矩形 3"/>
          <p:cNvSpPr/>
          <p:nvPr>
            <p:custDataLst>
              <p:tags r:id="rId8"/>
            </p:custDataLst>
          </p:nvPr>
        </p:nvSpPr>
        <p:spPr>
          <a:xfrm>
            <a:off x="6191596"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44" name="圆角矩形 4"/>
          <p:cNvSpPr/>
          <p:nvPr>
            <p:custDataLst>
              <p:tags r:id="rId9"/>
            </p:custDataLst>
          </p:nvPr>
        </p:nvSpPr>
        <p:spPr>
          <a:xfrm>
            <a:off x="6194032"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46" name="文本框 5"/>
          <p:cNvSpPr txBox="1"/>
          <p:nvPr>
            <p:custDataLst>
              <p:tags r:id="rId10"/>
            </p:custDataLst>
          </p:nvPr>
        </p:nvSpPr>
        <p:spPr>
          <a:xfrm>
            <a:off x="6341993" y="2304888"/>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目标：通过绿色物业管理，提高物业的环保性能，降低能耗和污染，提高居民的生活质量。</a:t>
            </a:r>
            <a:endParaRPr lang="zh-CN" altLang="en-US" sz="2000" spc="200">
              <a:solidFill>
                <a:schemeClr val="tx1">
                  <a:lumMod val="85000"/>
                  <a:lumOff val="15000"/>
                </a:schemeClr>
              </a:solidFill>
              <a:latin typeface="+mn-ea"/>
              <a:sym typeface="+mn-ea"/>
            </a:endParaRPr>
          </a:p>
        </p:txBody>
      </p:sp>
      <p:sp>
        <p:nvSpPr>
          <p:cNvPr id="1049248" name="圆角矩形 8"/>
          <p:cNvSpPr/>
          <p:nvPr>
            <p:custDataLst>
              <p:tags r:id="rId11"/>
            </p:custDataLst>
          </p:nvPr>
        </p:nvSpPr>
        <p:spPr>
          <a:xfrm>
            <a:off x="8868295"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50" name="圆角矩形 9"/>
          <p:cNvSpPr/>
          <p:nvPr>
            <p:custDataLst>
              <p:tags r:id="rId12"/>
            </p:custDataLst>
          </p:nvPr>
        </p:nvSpPr>
        <p:spPr>
          <a:xfrm>
            <a:off x="8870730"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52" name="文本框 10"/>
          <p:cNvSpPr txBox="1"/>
          <p:nvPr>
            <p:custDataLst>
              <p:tags r:id="rId13"/>
            </p:custDataLst>
          </p:nvPr>
        </p:nvSpPr>
        <p:spPr>
          <a:xfrm>
            <a:off x="9018691" y="2304888"/>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措施：包括节能减排、垃圾分类、水资源利用、绿化植被保护等。</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88" name="标题 1"/>
          <p:cNvSpPr>
            <a:spLocks noGrp="1"/>
          </p:cNvSpPr>
          <p:nvPr>
            <p:ph type="title"/>
          </p:nvPr>
        </p:nvSpPr>
        <p:spPr/>
        <p:txBody>
          <a:bodyPr/>
          <a:lstStyle/>
          <a:p>
            <a:r>
              <a:rPr lang="zh-CN" altLang="en-US"/>
              <a:t>绿色物业管理实践案例</a:t>
            </a:r>
            <a:endParaRPr lang="zh-CN" altLang="en-US"/>
          </a:p>
        </p:txBody>
      </p:sp>
      <p:sp>
        <p:nvSpPr>
          <p:cNvPr id="1049290" name="五边形 30"/>
          <p:cNvSpPr/>
          <p:nvPr>
            <p:custDataLst>
              <p:tags r:id="rId2"/>
            </p:custDataLst>
          </p:nvPr>
        </p:nvSpPr>
        <p:spPr>
          <a:xfrm>
            <a:off x="838200" y="3266266"/>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2" name="燕尾形 36"/>
          <p:cNvSpPr/>
          <p:nvPr>
            <p:custDataLst>
              <p:tags r:id="rId3"/>
            </p:custDataLst>
          </p:nvPr>
        </p:nvSpPr>
        <p:spPr>
          <a:xfrm>
            <a:off x="3342276" y="3266266"/>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4" name="燕尾形 37"/>
          <p:cNvSpPr/>
          <p:nvPr>
            <p:custDataLst>
              <p:tags r:id="rId4"/>
            </p:custDataLst>
          </p:nvPr>
        </p:nvSpPr>
        <p:spPr>
          <a:xfrm>
            <a:off x="8350429" y="3266266"/>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6" name="燕尾形 38"/>
          <p:cNvSpPr/>
          <p:nvPr>
            <p:custDataLst>
              <p:tags r:id="rId5"/>
            </p:custDataLst>
          </p:nvPr>
        </p:nvSpPr>
        <p:spPr>
          <a:xfrm>
            <a:off x="5846353" y="3266266"/>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8"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案例二：某物业公司的雨水收集系统建设</a:t>
            </a:r>
            <a:endParaRPr lang="zh-CN" altLang="en-US" sz="1400" spc="150">
              <a:solidFill>
                <a:schemeClr val="tx1"/>
              </a:solidFill>
              <a:effectLst/>
              <a:latin typeface="+mn-ea"/>
              <a:sym typeface="+mn-ea"/>
            </a:endParaRPr>
          </a:p>
        </p:txBody>
      </p:sp>
      <p:sp>
        <p:nvSpPr>
          <p:cNvPr id="1049300"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案例一：某小区的太阳能路灯改造</a:t>
            </a:r>
            <a:endParaRPr lang="zh-CN" altLang="en-US" sz="1400" spc="150">
              <a:solidFill>
                <a:schemeClr val="tx1"/>
              </a:solidFill>
              <a:effectLst/>
              <a:latin typeface="+mn-ea"/>
              <a:sym typeface="+mn-ea"/>
            </a:endParaRPr>
          </a:p>
        </p:txBody>
      </p:sp>
      <p:sp>
        <p:nvSpPr>
          <p:cNvPr id="1049302"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案例三：某写字楼的节能空调系统优化</a:t>
            </a:r>
            <a:endParaRPr lang="zh-CN" altLang="en-US" sz="1400" spc="150">
              <a:solidFill>
                <a:schemeClr val="tx1"/>
              </a:solidFill>
              <a:effectLst/>
              <a:latin typeface="+mn-ea"/>
              <a:sym typeface="+mn-ea"/>
            </a:endParaRPr>
          </a:p>
        </p:txBody>
      </p:sp>
      <p:sp>
        <p:nvSpPr>
          <p:cNvPr id="1049304"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案例四：某工业园区的废弃物分类与资源回收</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40" name="标题 1"/>
          <p:cNvSpPr>
            <a:spLocks noGrp="1"/>
          </p:cNvSpPr>
          <p:nvPr>
            <p:ph type="title"/>
          </p:nvPr>
        </p:nvSpPr>
        <p:spPr/>
        <p:txBody>
          <a:bodyPr/>
          <a:lstStyle/>
          <a:p>
            <a:r>
              <a:rPr lang="zh-CN" altLang="en-US"/>
              <a:t>绿色物业管理实施效果</a:t>
            </a:r>
            <a:endParaRPr lang="zh-CN" altLang="en-US"/>
          </a:p>
        </p:txBody>
      </p:sp>
      <p:sp>
        <p:nvSpPr>
          <p:cNvPr id="1049342" name="矩形 31"/>
          <p:cNvSpPr/>
          <p:nvPr>
            <p:custDataLst>
              <p:tags r:id="rId2"/>
            </p:custDataLst>
          </p:nvPr>
        </p:nvSpPr>
        <p:spPr>
          <a:xfrm>
            <a:off x="2710362" y="146050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节能减排：通过采用节能设备、优化能源管理等方式，实现物业管理区域的节能减排</a:t>
            </a:r>
            <a:endParaRPr lang="zh-CN" altLang="en-US" sz="1200" spc="150">
              <a:solidFill>
                <a:schemeClr val="tx1">
                  <a:lumMod val="65000"/>
                  <a:lumOff val="35000"/>
                </a:schemeClr>
              </a:solidFill>
              <a:latin typeface="+mn-ea"/>
              <a:sym typeface="+mn-ea"/>
            </a:endParaRPr>
          </a:p>
        </p:txBody>
      </p:sp>
      <p:sp>
        <p:nvSpPr>
          <p:cNvPr id="1049344" name="矩形 4"/>
          <p:cNvSpPr/>
          <p:nvPr>
            <p:custDataLst>
              <p:tags r:id="rId3"/>
            </p:custDataLst>
          </p:nvPr>
        </p:nvSpPr>
        <p:spPr>
          <a:xfrm>
            <a:off x="2710362" y="268486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资源循环利用：对物业管理区域内的可回收物品进行分类回收，促进资源的循环利用</a:t>
            </a:r>
            <a:endParaRPr lang="zh-CN" altLang="en-US" sz="1200" spc="150">
              <a:solidFill>
                <a:schemeClr val="tx1">
                  <a:lumMod val="65000"/>
                  <a:lumOff val="35000"/>
                </a:schemeClr>
              </a:solidFill>
              <a:latin typeface="+mn-ea"/>
              <a:sym typeface="+mn-ea"/>
            </a:endParaRPr>
          </a:p>
        </p:txBody>
      </p:sp>
      <p:sp>
        <p:nvSpPr>
          <p:cNvPr id="1049346" name="矩形 5"/>
          <p:cNvSpPr/>
          <p:nvPr>
            <p:custDataLst>
              <p:tags r:id="rId4"/>
            </p:custDataLst>
          </p:nvPr>
        </p:nvSpPr>
        <p:spPr>
          <a:xfrm>
            <a:off x="2710362" y="390921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生态环境改善：通过绿化植被、垃圾分类处理等措施，改善物业管理区域的生态环境</a:t>
            </a:r>
            <a:endParaRPr lang="zh-CN" altLang="en-US" sz="1200" spc="150">
              <a:solidFill>
                <a:schemeClr val="tx1">
                  <a:lumMod val="65000"/>
                  <a:lumOff val="35000"/>
                </a:schemeClr>
              </a:solidFill>
              <a:latin typeface="+mn-ea"/>
              <a:sym typeface="+mn-ea"/>
            </a:endParaRPr>
          </a:p>
        </p:txBody>
      </p:sp>
      <p:sp>
        <p:nvSpPr>
          <p:cNvPr id="1049348" name="矩形 7"/>
          <p:cNvSpPr/>
          <p:nvPr>
            <p:custDataLst>
              <p:tags r:id="rId5"/>
            </p:custDataLst>
          </p:nvPr>
        </p:nvSpPr>
        <p:spPr>
          <a:xfrm>
            <a:off x="2710362" y="513357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绿色出行推广：鼓励业主采用绿色出行方式，如步行、骑行等，减少碳排放</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84" name="标题"/>
          <p:cNvSpPr>
            <a:spLocks noGrp="1"/>
          </p:cNvSpPr>
          <p:nvPr>
            <p:ph type="title"/>
            <p:custDataLst>
              <p:tags r:id="rId2"/>
            </p:custDataLst>
          </p:nvPr>
        </p:nvSpPr>
        <p:spPr>
          <a:xfrm>
            <a:off x="1042271" y="3682871"/>
            <a:ext cx="5754314" cy="2476722"/>
          </a:xfrm>
        </p:spPr>
        <p:txBody>
          <a:bodyPr>
            <a:normAutofit fontScale="99259"/>
          </a:bodyPr>
          <a:lstStyle/>
          <a:p>
            <a:r>
              <a:rPr lang="zh-CN" altLang="en-US"/>
              <a:t>基于绿色环保理念的物业管理模式创新研究</a:t>
            </a:r>
            <a:endParaRPr lang="zh-CN" altLang="en-US"/>
          </a:p>
        </p:txBody>
      </p:sp>
      <p:sp>
        <p:nvSpPr>
          <p:cNvPr id="1049386" name="节编号"/>
          <p:cNvSpPr>
            <a:spLocks noGrp="1"/>
          </p:cNvSpPr>
          <p:nvPr>
            <p:ph type="body" sz="quarter" idx="13"/>
            <p:custDataLst>
              <p:tags r:id="rId3"/>
            </p:custDataLst>
          </p:nvPr>
        </p:nvSpPr>
        <p:spPr>
          <a:xfrm>
            <a:off x="1040366" y="2414141"/>
            <a:ext cx="5754314" cy="1224280"/>
          </a:xfrm>
        </p:spPr>
        <p:txBody>
          <a:bodyPr/>
          <a:lstStyle/>
          <a:p>
            <a:r>
              <a:rPr lang="en-US" altLang="zh-CN"/>
              <a:t>04</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https://d.book118.com/887065042123006034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0.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f*1"/>
  <p:tag name="KSO_WM_UNIT_INDEX" val="1"/>
  <p:tag name="KSO_WM_UNIT_LAYERLEVEL" val="1"/>
  <p:tag name="KSO_WM_UNIT_NOCLEAR" val="0"/>
  <p:tag name="KSO_WM_UNIT_PRESET_TEXT" val="汇报人：WPS"/>
  <p:tag name="KSO_WM_UNIT_SUBTYPE" val="b"/>
  <p:tag name="KSO_WM_UNIT_TYPE" val="f"/>
  <p:tag name="KSO_WM_UNIT_VALUE" val="88"/>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24"/>
</p:tagLst>
</file>

<file path=ppt/tags/tag78.xml><?xml version="1.0" encoding="utf-8"?>
<p:tagLst xmlns:p="http://schemas.openxmlformats.org/presentationml/2006/main">
  <p:tag name="KSO_WM_BEAUTIFY_FLAG" val="#wm#"/>
  <p:tag name="KSO_WM_SLIDE_ID" val="custom2023120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8"/>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1_1"/>
  <p:tag name="KSO_WM_UNIT_INDEX" val="1_1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2_1"/>
  <p:tag name="KSO_WM_UNIT_INDEX" val="1_2_1"/>
  <p:tag name="KSO_WM_UNIT_LAYERLEVEL" val="1_1_1"/>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4_1"/>
  <p:tag name="KSO_WM_UNIT_INDEX" val="1_4_1"/>
  <p:tag name="KSO_WM_UNIT_LAYERLEVEL" val="1_1_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6_1"/>
  <p:tag name="KSO_WM_UNIT_INDEX" val="1_6_1"/>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3_1"/>
  <p:tag name="KSO_WM_UNIT_INDEX" val="1_3_1"/>
  <p:tag name="KSO_WM_UNIT_LAYERLEVEL" val="1_1_1"/>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5_1"/>
  <p:tag name="KSO_WM_UNIT_INDEX" val="1_5_1"/>
  <p:tag name="KSO_WM_UNIT_LAYERLEVEL" val="1_1_1"/>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2.xml><?xml version="1.0" encoding="utf-8"?>
<p:tagLst xmlns:p="http://schemas.openxmlformats.org/presentationml/2006/main">
  <p:tag name="KSO_WM_BEAUTIFY_FLAG" val="#wm#"/>
  <p:tag name="KSO_WM_DIAGRAM_GROUP_CODE" val="l1-1"/>
  <p:tag name="KSO_WM_SLIDE_DIAGTYPE" val="l"/>
  <p:tag name="KSO_WM_SLIDE_ID" val="custom20231205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1"/>
  <p:tag name="KSO_WM_UNIT_TYPE" val="e"/>
  <p:tag name="KSO_WM_UNIT_VALUE" val="13"/>
</p:tagLst>
</file>

<file path=ppt/tags/tag95.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2"/>
  <p:tag name="KSO_WM_UNIT_TYPE" val="e"/>
  <p:tag name="KSO_WM_UNIT_VALUE" val="13"/>
</p:tagLst>
</file>

<file path=ppt/tags/tag98.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2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1.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3"/>
  <p:tag name="KSO_WM_UNIT_TYPE" val="e"/>
  <p:tag name="KSO_WM_UNIT_VALUE" val="13"/>
</p:tagLst>
</file>

<file path=ppt/tags/tag143.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4"/>
  <p:tag name="KSO_WM_UNIT_TYPE" val="e"/>
  <p:tag name="KSO_WM_UNIT_VALUE" val="13"/>
</p:tagLst>
</file>

<file path=ppt/tags/tag170.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7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510303"/>
      </a:dk2>
      <a:lt2>
        <a:srgbClr val="FFF3F3"/>
      </a:lt2>
      <a:accent1>
        <a:srgbClr val="FE2F49"/>
      </a:accent1>
      <a:accent2>
        <a:srgbClr val="ED49E1"/>
      </a:accent2>
      <a:accent3>
        <a:srgbClr val="FE76DA"/>
      </a:accent3>
      <a:accent4>
        <a:srgbClr val="FF9929"/>
      </a:accent4>
      <a:accent5>
        <a:srgbClr val="75C6FE"/>
      </a:accent5>
      <a:accent6>
        <a:srgbClr val="B482DA"/>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宋体</vt:lpstr>
      <vt:lpstr>Wingdings</vt:lpstr>
      <vt:lpstr>Office Theme</vt:lpstr>
      <vt:lpstr>基于绿色环保理念的物业管理模式创新研究的绿色环保理念在物业管理中的应用推广研究</vt:lpstr>
      <vt:lpstr>目录</vt:lpstr>
      <vt:lpstr>目录</vt:lpstr>
      <vt:lpstr>引言</vt:lpstr>
      <vt:lpstr>研究背景</vt:lpstr>
      <vt:lpstr>研究目的和意义</vt:lpstr>
      <vt:lpstr>研究范围和方法</vt:lpstr>
      <vt:lpstr>绿色环保理念在物业管理中的应用</vt:lpstr>
      <vt:lpstr>绿色物业管理概述</vt:lpstr>
      <vt:lpstr>绿色物业管理实践案例</vt:lpstr>
      <vt:lpstr>绿色物业管理实施效果</vt:lpstr>
      <vt:lpstr>基于绿色环保理念的物业管理模式创新研究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2024-09-08T15:26:13.310</cp:lastPrinted>
  <dcterms:created xsi:type="dcterms:W3CDTF">2024-09-08T07:26:13Z</dcterms:created>
  <dcterms:modified xsi:type="dcterms:W3CDTF">2024-09-08T07:26:15Z</dcterms:modified>
</cp:coreProperties>
</file>