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C0CB1BF-0020-4C91-870C-1EE416BF7B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1C8A7-4155-4752-BD61-CD468D9A5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A4BC8-55DF-4586-9DF5-EC19069F7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DB024-45CE-41D3-8AAF-5000155A0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1E6CF-BF8A-4EB5-8FC4-43D77E2B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4C6565-A265-4B14-A81C-4C20BDC21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7A918A-77A5-454D-84EF-406648F55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EA811A-E703-4893-BAB9-DCFBD4BB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B5D05-ED58-45A9-9D65-F22159E6A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39D5F-629E-4A92-BDED-5308E0753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C7E13-C1FC-4B5F-9254-626D253E7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8BEF0-E717-41DC-BEAF-DC0D984DD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3512F02-D22A-4EC5-A79B-90AAE8508D9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7E17FEA-6AC2-4D06-847A-DD0B48A452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404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企业风险管理的投资及回报思路和策略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企业风险管理的投资策略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企业风险管理的回报策略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企业风险管理的实践案例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什么是企业风险管理？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企业风险管理是一种系统性的方法，用于识别、评估和应对可能影响企业目标实现的各种风险。通过有效的风险管理，企业可以降低风险带来的损失，保护企业利益并促进长期发展。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为什么企业需要进行风险管理？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有效管理风险可以减少企业遭受的损失，保障财务安全。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通过风险管理，企业可以提高长期价值，吸引投资者和客户。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提高企业价值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良好的风险管理可以保证企业合规经营，降低法律诉讼风险。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规避法律风险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企业风险管理的目标包括保护企业资产，维护品牌声誉和促进长期可持续发展。通过科学有效的风险管理，企业可以应对各种挑战，提高竞争力和稳定性。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8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风险管理可以帮助企业降低不确定性，提高决策的准确性和可靠性。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降低不确定性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良好的风险管理可以建立客户和投资者对企业的信任，提升企业形象。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有效的风险管理可以增强企业的应对能力，应对市场波动和竞争压力。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增强应对能力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对各项风险进行定性和定量评估，确定风险影响和可能性。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制定风险管理策略和计划，采取相应措施降低风险带来的影响。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监控风险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持续监测风险情况，及时调整风险管理策略，保持风险管理的有效性。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全面审视企业内外部环境，确定潜在风险来源。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企业风险管理对企业的影响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企业风险管理有助于提高企业决策的准确性和效率，降低不确定性带来的负面影响。通过有效的风险管理，企业可以更好地应对市场波动和竞争压力，保持持续发展的稳定性。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企业风险管理对投资者的影响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有效的风险管理能够提高投资者对企业的信任度，增加投资者的信心。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提高投资者信心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通过对潜在风险的识别和控制，可降低投资风险，帮助投资者获得更稳定的回报。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降低投资风险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具备良好的风险管理可提升企业形象，吸引更多资金流入，为企业的发展提供更多资金支持。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吸引更多投资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现代企业风险管理的趋势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企业面临全球市场的挑战和机遇，需要跨国风险管理策略。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全球化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企业需要不断创新风险管理方法，适应快速变化的商业环境。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创新和变革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信息技术的发展为企业提供了更精准的风险识别和管理工具。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数字化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降低负面影响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风险管理能够降低不确定性带来的负面影响，增强企业抵御风险能力。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市场竞争优势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通过风险管理，企业能够在市场竞争中占据更有利的位置，实现持续发展。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信任建立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良好的风险管理有助于建立投资者和客户对企业的信任，增强合作伙伴关系。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准确性和效率提升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有效的风险管理可提高企业决策的准确性和效率。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企业风险管理在当今竞争激烈的商业环境中扮演着至关重要的角色。通过有效的风险管理，企业可以更好地应对内外部风险挑战，保障企业的稳健发展和持续盈利。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企业风险管理的投资策略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风险评估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风险评估是企业风险管理中至关重要的一环。通过评估，企业可以识别和量化各种潜在风险，明确风险的优先级和可能的影响程度。这有助于企业制定相应的风险管理策略，做出明智的决策。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风险规避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分散风险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多样化投资组合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降低财务损失风险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保险投入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合规操作降低法务风险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遵守风险规定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建立合作关系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共同承担风险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降低投资风险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借助金融工具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对冲市场波动风险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降低金融风险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分包委外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将部分风险外包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专业化处理风险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风险转移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购买保险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转移财务风险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降低损失风险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风险管理实例分析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成功规避市场风险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A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投资案例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建立稳定伙伴关系降低风险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C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合作模式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有效应对自然灾害风险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公司</a:t>
            </a: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B</a:t>
            </a: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保险策略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有效的企业风险管理可帮助企业应对各种未知和不确定的风险，提高业务持续性，避免财务损失，增加投资回报率。风险管理不仅仅是一种防御性措施，更应该被视为提升企业价值和竞争力的重要战略工具。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https://d.book118.com/887104043011006055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企业风险管理的投资及回报思路和策略</vt:lpstr>
      <vt:lpstr>目录</vt:lpstr>
      <vt:lpstr>第1章 企业风险管理概述</vt:lpstr>
      <vt:lpstr> </vt:lpstr>
      <vt:lpstr>为什么企业需要进行风险管理？</vt:lpstr>
      <vt:lpstr> </vt:lpstr>
      <vt:lpstr>企业风险管理的重要性</vt:lpstr>
      <vt:lpstr>企业风险管理的步骤</vt:lpstr>
      <vt:lpstr>第2章 企业风险管理的重要性</vt:lpstr>
      <vt:lpstr> </vt:lpstr>
      <vt:lpstr>企业风险管理对投资者的影响</vt:lpstr>
      <vt:lpstr>现代企业风险管理的趋势</vt:lpstr>
      <vt:lpstr>企业风险管理的重要性</vt:lpstr>
      <vt:lpstr>企业风险管理的重要性</vt:lpstr>
      <vt:lpstr>第3章 企业风险管理的投资策略</vt:lpstr>
      <vt:lpstr> </vt:lpstr>
      <vt:lpstr>风险规避</vt:lpstr>
      <vt:lpstr>风险转移</vt:lpstr>
      <vt:lpstr>风险管理实例分析</vt:lpstr>
      <vt:lpstr>企业风险管理的重要性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2024-09-29T14:16:55.161</cp:lastPrinted>
  <dcterms:created xsi:type="dcterms:W3CDTF">2024-09-29T06:16:55Z</dcterms:created>
  <dcterms:modified xsi:type="dcterms:W3CDTF">2024-09-29T06:16:57Z</dcterms:modified>
</cp:coreProperties>
</file>