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9F0EF-829A-4EDA-90B8-FE1287F6D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5C759-92C0-44AD-A5AB-EBC75480B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64A69-ED51-4166-A327-3E8854E82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DFADCE-A0F4-4C14-9AEA-E284FB257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FAD178-874E-4ED4-A121-D46F502C4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CD8E0F-64AA-49B5-8130-863E1A75F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E75D77-F710-4BAA-A3A7-B2B68CCAB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56911F-600E-403F-97D4-27D7D94AD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4FFE54-1E0A-4ECB-8DC6-B815682C0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355C7A-CC33-4207-9B5C-05BE9D530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D9167-ADC9-4615-81D0-002E43874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0406113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宜家营销策略的利弊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宜家营销策略的优势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宜家营销策略的劣势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宜家营销策略的案例分析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宜家营销策略的未来展望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宜家营销策略的优势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317" r="353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宜家以其简约、时尚、北欧风格的品牌形象深入人心，吸引了大量年轻消费者。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宜家将自己定位为中高端家居品牌，以提供高性价比的家居产品著称。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品牌形象与定位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宜家采用低价策略，通过规模化生产和集中采购降低成本，以吸引更多消费者。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宜家推出多种套餐供消费者选择，满足不同需求，降低单品价格。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套餐销售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低价策略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5894" b="1589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宜家的产品设计简约时尚，符合现代审美趋势，深受消费者喜爱。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宜家不断推出新产品，注重创新设计，满足消费者对新鲜感的需求。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产品设计与创新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实体店与电商平台结合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宜家在国内外拥有众多实体店，同时积极布局电商平台，实现线上线下融合。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全球扩张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宜家通过全球扩张，将品牌和产品推向更广泛的消费者群体。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宜家营销策略的劣势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宜家在追求低成本高效率的过程中，可能会牺牲产品质量，导致消费者对品牌失去信任。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产品质量问题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近年来，宜家在环保和社会责任方面受到质疑，对其品牌形象造成负面影响。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品牌形象受损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宜家品牌形象过于刻板，难以吸引年轻消费者和追求时尚的人群。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品牌老化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品牌危机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宜家的低价策略使其在市场上容易受到竞争对手的价格战冲击。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价格竞争压力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利润空间受限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625" r="17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品质与服务牺牲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917" r="17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过度依赖价格战可能导致宜家的利润空间受到挤压，影响企业盈利能力。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为了维持低价，宜家可能牺牲品质和服务，从而影响消费者体验。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价格战风险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宜家的产品线相对单一，难以满足消费者多样化的需求。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产品线单一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由于产品线局限，宜家在产品设计创新方面可能面临挑战。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创新不足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产品线局限可能限制宜家在全球市场的拓展机会。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市场拓展受限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产品线局限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渠道冲突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宜家的多渠道销售策略可能导致渠道冲突和价格混乱。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物流配送挑战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随着业务规模的扩大，宜家面临物流配送效率和成本的挑战。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线上渠道建设不足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宜家的线上渠道相对较弱，可能影响消费者购物体验和品牌忠诚度。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渠道管理问题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https://d.book118.com/887104061133006042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2024-09-16T03:32:57.536</cp:lastPrinted>
  <dcterms:created xsi:type="dcterms:W3CDTF">2024-09-15T19:32:57Z</dcterms:created>
  <dcterms:modified xsi:type="dcterms:W3CDTF">2024-09-15T19:32:59Z</dcterms:modified>
</cp:coreProperties>
</file>