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A5FAE-7070-49ED-8279-6EF501D0D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3A735-9ABA-4214-A4A9-96B2771AA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60E90-1597-41A1-802B-37EDE7669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78253A-EAC8-42A7-94A5-D9E02C428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400465-F056-4CB9-B897-93AE0B391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E4A1D7-5127-4A03-9FE9-ED40A33CA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6D00BF-705F-4F12-AC6C-32AFE5198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FA472-B25B-4599-A2E1-C19026014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23011-679B-4D59-8434-445F5A773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87F18-6AB1-46C7-8399-6680BDCA7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485A1-0EA0-4486-BFFD-CD51F0F4E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0501513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《激光原理第一讲》ppt课件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激光原理简介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激光原理基础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激光器的工作原理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激光技术发展历程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激光原理实验与演示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激光原理简介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激光的基本特性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激光具有高亮度、高方向性、高单色性和高相干性等基本特性，这些特性使得激光在各个领域都有广泛的应用。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激光的定义与特性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激光的分类和产生方式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根据工作物质和产生方式的不同，激光可以分为固体激光器、气体激光器、液体激光器和半导体激光器等。这些激光器通过特定的能级跃迁和光放大作用产生激光。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激光的分类与产生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激光的应用领域和实例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激光在工业、医疗、通信、军事、科研等领域都有广泛的应用。例如，激光切割、激光焊接、激光打标、激光美容、光纤通信、激光雷达等。这些应用都得益于激光的高能量密度和精确控制。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激光原理基础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相干性定义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相干性分类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时间相干性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空间相干性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光的相干性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光的相干性是指光波在空间不同点上具有相同频率和相位关系。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光的相干性可以分为时间相干性和空间相干性。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时间相干性是指光波在时间上具有相干性，即光波的频率成分具有相对稳定性。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空间相干性是指光波在空间上具有相干性，即光波在空间不同点上具有相同的相位关系。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干涉现象是指两束或多束相干光波在空间某一点叠加时，产生明暗相间的干涉条纹的现象。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干涉现象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衍射现象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干涉与衍射的关系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396" r="639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衍射现象是指光波在传播过程中遇到障碍物时，产生绕射或折射的现象。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干涉和衍射是光波的基本性质，两者相互联系，互为补充。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光的干涉与衍射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偏振现象是指光波的电矢量或磁矢量在某一方向上振动，而垂直于该方向的平面内的振动为零的现象。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250" r="19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偏振现象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旋光现象是指光波在旋光物质中传播时，其振动面会绕传播方向旋转的现象。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旋光现象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908" r="59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偏振和旋光现象在光学、信息光学、激光技术等领域有广泛的应用。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偏振与旋光的应用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光的偏振与旋光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激光器的工作原理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https://d.book118.com/887105015133006026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2024-08-31T23:32:35.362</cp:lastPrinted>
  <dcterms:created xsi:type="dcterms:W3CDTF">2024-08-31T15:32:35Z</dcterms:created>
  <dcterms:modified xsi:type="dcterms:W3CDTF">2024-08-31T15:32:37Z</dcterms:modified>
</cp:coreProperties>
</file>