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1C141-A17E-4EE5-AB7F-9039CE53C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9DFD4B-CCC6-4DC3-AF33-7755420F2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8EB94-58D3-4DC2-8A5D-24F4C94B2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16B3D-C5E9-47A2-B7C8-27C7A957C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FD46B4-EA13-4BEB-A541-17CB07057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C12D48-74CA-459E-BF11-C521B9F4F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7AC7A2-4874-49FC-85EE-11C0F98A9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09A41-B20A-4ABD-9EDB-424137741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EC10A-513F-44C8-B289-46C00D61A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31F54-F8A0-4141-B89C-81E6A4E44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D31C3-7184-4952-81BC-BADBA67F2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05034012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共管账户如何开设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共管账户概述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开设共管账户的流程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共管账户的种类及特点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共管账户的开户条件及要求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共管账户的风险及防范措施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共管账户的实际应用案例及效果分析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共管账户概述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848" r="2584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23" r="3082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共管账户的定义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共管账户通常用于需要共同管理资金的场景，例如夫妻共同管理家庭财产、合伙企业共同管理公司资产等。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共管账户是指两个或多个个人或机构共同开设并管理的账户。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共管账户为多个共管人提供了一个共同管理资金的平台，方便共管人根据约定共同决策和支配账户资金。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250" r="18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共同管理资金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共管账户的交易记录可以随时查询，有助于共管人对资金使用情况进行监督和管理。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资金透明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共管账户通常需要共管人的共同授权才能进行资金划拨，提高了资金的安全性。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资金安全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共管账户的目的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方便共同管理：共管账户可以方便多个共管人共同管理资金，避免沟通不畅或决策不一致的问题。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513" b="1051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提高资金透明度：共管账户的交易记录可以随时查询，方便共管人了解资金使用情况，加强监督和管理。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共管账户的优点和缺点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634" b="24634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提高资金安全性：共管账户需要共管人的共同授权才能进行资金划拨，提高了资金的安全性。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共管账户的优点和缺点</a:t>
            </a:r>
          </a:p>
        </p:txBody>
      </p:sp>
      <p:sp>
        <p:nvSpPr>
          <p:cNvPr id="27" name="Freeform 27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管理成本高：开设和管理共管账户需要一定的成本，包括手续费、管理费等。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操作相对复杂：相对于普通账户，共管账户的操作相对复杂，需要共管人共同决策和授权。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可能存在沟通难题：多个共管人之间可能存在沟通难题，如意见不合、信息不对称等，影响账户的管理和运作。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缺点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共管账户的优点和缺点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开设共管账户的流程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在选择开户银行时，应优先考虑信誉良好、服务周到的银行，以确保共管账户的安全性和便利性。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不同的银行可能有不同的服务和政策，因此在选择开户银行时，应了解该银行提供的服务和相关政策是否符合需求。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确定开户银行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了解银行的服务和政策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选择信誉良好的银行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准备有效的身份证明，如身份证、护照等，以证明申请人的身份。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有效身份证明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根据所开设的共管账户的目的，可能需要提供相关的业务证明材料，如合同、协议等。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业务证明材料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有些银行可能还需要提供申请人现有的银行账户信息，以便核实身份和开设共管账户。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银行账户信息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准备开户资料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917" r="12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申请人可以前往选定的银行的柜台或网点提交开户申请。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前往银行柜台提交申请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有些银行也提供在线申请服务，申请人可以在其官方网站或移动应用程序上提交申请。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在线申请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提交开户申请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银行审核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银行将对申请人提交的资料进行审核，以确保申请人的身份和所提供的资料真实有效。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签订协议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在审核通过后，银行将与申请人签订共管账户的协议，明确双方的权利和义务。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银行审核及签订协议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共管账户的种类及特点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https://d.book118.com/887105034012006054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2024-09-28T05:28:12.626</cp:lastPrinted>
  <dcterms:created xsi:type="dcterms:W3CDTF">2024-09-27T21:28:12Z</dcterms:created>
  <dcterms:modified xsi:type="dcterms:W3CDTF">2024-09-27T21:28:14Z</dcterms:modified>
</cp:coreProperties>
</file>