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2CEC3E-925C-46D6-B440-9FDA579E72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2AEEA3-317E-4CA7-B6CD-69431B5B71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D6FAF4-E64C-4113-A95C-252CAE8F0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F48F96-AFCD-4149-B3F1-BD12BFE4E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A8BE73-CC80-4313-95E0-DBBB2204B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C516AC-EF4A-4806-B37B-9F6575C49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B65289-DB8D-4272-AE4A-5C5117025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C79E93-4062-4489-B6D3-5F39425C7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7C06BC-100C-408A-AB44-225DA861F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11A86F-5DB3-4970-997E-789E21768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AE1E67-A60F-42AD-A85A-EA65ABC5B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710601116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晚期乳腺癌护理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晚期乳腺癌护理的主要内容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晚期乳腺癌的姑息治疗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晚期乳腺癌患者的临终关怀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晚期乳腺癌的预防与控制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481" r="3448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695" r="3169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晚期乳腺癌是指癌症已经扩散到乳房以外的其他部位，进入了疾病的晚期阶段。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晚期乳腺癌的病情较为严重，治疗难度较大，患者的生存时间和生活质量受到严重影响。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乳房疼痛、肿胀、皮肤改变等局部症状；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全身症状如乏力、消瘦、发热、食欲不振等；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转移症状，如骨痛、咳嗽、呼吸困难等。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晚期乳腺癌的常见症状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87" b="268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晚期乳腺癌的病因较为复杂，主要包括遗传因素、内分泌因素、环境因素等。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高龄、家族遗传、未生育或晚育、长期服用激素药物等都是晚期乳腺癌的高危风险因素。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晚期乳腺癌的病因和风险因素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晚期乳腺癌护理的重要性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晚期乳腺癌患者可能会经历不同程度的疼痛，有效的疼痛管理能够减轻患者的痛苦，提高生活质量。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晚期乳腺癌患者常常面临巨大的心理压力，护理过程中应关注患者的心理状态，提供心理支持和疏导，帮助患者保持积极乐观的心态。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营养与康复护理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关注患者的营养状况，提供合适的饮食建议和营养支持，同时根据患者的具体情况进行康复训练，有助于提高患者的生活质量。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8000" r="180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提高患者生活质量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根据患者的具体情况，给予适当的药物治疗，如止痛药、抗肿瘤药物等，以减轻患者的痛苦。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如按摩、热敷等物理治疗方法，有助于缓解患者的疼痛和不适感。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物理治疗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良好的睡眠有助于减轻患者的痛苦和疲劳感，护理过程中应关注患者的睡眠状况，提供适当的睡眠指导和环境。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睡眠管理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减轻患者痛苦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894" b="489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延长患者生存时间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规范治疗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遵循医生的建议，按时接受规范的治疗，是延长患者生存时间的关键。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定期复查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定期进行复查，及时发现病情变化并进行处理，有助于延长患者的生存时间。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健康生活方式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鼓励患者保持健康的生活方式，如合理饮食、适量运动、保持良好的心态等，有助于提高患者的生存期。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晚期乳腺癌护理的主要内容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对患者的疼痛程度进行评估，了解疼痛的性质、部位和持续时间。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非药物治疗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根据疼痛程度，给予适当的止痛药物，如非处方药、弱阿片类药物或强阿片类药物。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采用物理治疗、按摩、放松技巧和心理疗法等非药物治疗方法，缓解疼痛。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认知行为疗法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通过认知行为疗法，帮助患者调整负面思维和情绪，提高应对能力。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家庭支持和团体支持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鼓励患者积极参与家庭和社交活动，与同病相怜的病友交流经验。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情绪支持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提供倾听、理解和鼓励，帮助患者面对疾病和治疗的情绪压力。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3542" r="2354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评估患者的营养状况，了解其营养需求。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6625" b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营养评估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根据患者的病情和营养需求，制定个性化的饮食计划，保证营养均衡。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对于营养不良的患者，给予适当的营养补充剂，如蛋白质、维生素和矿物质。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营养补充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营养与饮食护理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https://d.book118.com/887106011164006032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2024-09-06T00:33:30.199</cp:lastPrinted>
  <dcterms:created xsi:type="dcterms:W3CDTF">2024-09-05T16:33:30Z</dcterms:created>
  <dcterms:modified xsi:type="dcterms:W3CDTF">2024-09-05T16:33:32Z</dcterms:modified>
</cp:coreProperties>
</file>