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1FD199-F163-46DB-8F1F-E5BFAEC0F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910514-2985-40BB-A9C0-D280E10C4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A06170-7881-42C5-83A2-87905618F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2E8942-ECF1-420A-9CBD-476667DF2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5A92C4-29B5-4F33-8921-E849FC6A9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27DA9D-56FA-4682-A3D3-2B5B14D52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B24ADA-BB3B-474A-9384-14EE8F8DD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50346A-EC43-46D5-A7E0-6EC5CA1DF4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1D38A4-2FD9-4BF1-B5BE-ADA5C214C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542235-E59B-4153-B472-FA9EE2D4A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CEEA24-7847-4062-9A8B-D1EBEABD5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711000601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开颅手术护理查房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开颅手术概述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术前护理准备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术中护理配合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护理查房实践与案例分享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开颅手术概述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312" r="173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255" r="302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开颅手术是一种涉及打开头骨以治疗脑部疾病的手术。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开颅手术是一种复杂的手术，需要医生打开头骨，进入大脑以治疗各种疾病，如脑瘤、脑血管疾病等。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开颅手术的定义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适应症包括脑部肿瘤、颅内出血等，而禁忌症可能包括严重心、肺疾病等。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开颅手术适用于治疗脑部肿瘤、颅内出血、严重的脑部挫伤等。然而，存在一些禁忌症，如严重的心、肺疾病，无法耐受手术的病人等。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开颅手术的适应症和禁忌症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开颅手术包括准备、消毒、麻醉、开颅、手术及止血等步骤，需注意防止感染和并发症。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颅手术前需要进行充分的准备，包括了解病人病史、进行必要的检查等。手术过程中需要严格消毒、麻醉，然后进行开颅、切除病变组织、止血等步骤。手术后需要密切观察病人情况，防止感染和并发症的发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开颅手术的步骤和注意事项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术前护理准备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详细了解患者的病史，包括现病史、既往史、家族史等，以评估患者手术风险。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对患者的身体状况进行全面检查，包括心肺功能、肝肾功能、营养状况等，以便为手术做好充分准备。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根据需要，进行必要的实验室检查，如血常规、凝血功能、肝肾功能等，以评估患者的生理状态。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心理评估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对患者进行心理评估，了解其心理状态、焦虑程度、应对方式等，以便进行有针对性的心理护理。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向患者及家属介绍手术的相关知识，解答疑问，减轻焦虑情绪，增强患者的信心和配合度。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术前指导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指导患者进行必要的术前准备，如禁食、禁水、备皮等，以及术后注意事项，使患者对手术过程有更全面的了解。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为手术部位做好皮肤准备，清洁皮肤，剃除毛发，以减少感染的风险。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禁食禁水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药物准备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根据手术需要，指导患者术前禁食、禁水的时间，以确保手术过程中的安全。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根据需要，为患者准备必要的术前用药，如镇静剂、抗菌药物等。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术前准备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术中护理配合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https://d.book118.com/887110006015006031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2024-09-03T02:00:11.857</cp:lastPrinted>
  <dcterms:created xsi:type="dcterms:W3CDTF">2024-09-02T18:00:11Z</dcterms:created>
  <dcterms:modified xsi:type="dcterms:W3CDTF">2024-09-02T18:00:13Z</dcterms:modified>
</cp:coreProperties>
</file>