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0C73A-969E-4A9D-A646-BB6D51A6A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55B62-CF21-4D7E-84E9-58ACA4D52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63883-F3F9-445B-814C-1DB8D095C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F3E81-7110-4D28-AA10-6CA33771F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145053-81BA-42EF-A941-B2CFCE7A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42A08B-81D5-4DD5-A1FF-0D860E72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6BEDA-B6AD-4D40-AB9B-EF215779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484FA-CF55-4DA5-B0AB-19FE252D9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87DD0-9E01-459C-B2B6-F3040CE98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518A8-F6C4-413A-8D9C-3D94296E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64BB0-E02C-4E26-8285-609321757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1011014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免疫调节剂在风湿免疫疾病中的疗效评价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免疫调节剂治疗风湿免疫疾病理论基础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常见风湿免疫疾病及其治疗方法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免疫调节剂在各类风湿免疫疾病中应用实例分析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疗效评价方法及结果展示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专家观点与未来展望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风湿免疫疾病概述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风湿免疫疾病是一类以关节、肌肉、骨骼及周围软组织受累为主要表现的慢性疾病，包括类风湿关节炎、系统性红斑狼疮、强直性脊柱炎等。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这类疾病具有病程长、反复发作、致残率高等特点，严重影响患者的生活质量。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风湿免疫疾病的发病机制复杂，涉及遗传、环境、免疫等多个因素。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08" r="16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免疫调节剂是一类能够调节机体免疫功能的药物，通过抑制或激活免疫系统，达到治疗疾病的目的。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根据作用机制不同，免疫调节剂可分为免疫抑制剂、免疫刺激剂和免疫调节因子等。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常见的免疫调节剂包括环孢素、他克莫司、雷公藤多苷等。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免疫调节剂定义及分类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疗效评价标准与方法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评价方法包括随机对照试验、队列研究、病例报告等。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疗效评价标准主要包括临床症状改善、实验室指标改善和影像学指标改善等方面。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同时，还需要关注药物的不良反应和安全性问题。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在评价免疫调节剂的疗效时，需要综合考虑患者的病情严重程度、病程长短、年龄等因素。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免疫调节剂治疗风湿免疫疾病理论基础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免疫系统通过识别自身与异己成分，启动特异性免疫应答，以清除病原体和异常细胞。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免疫系统通过复杂的调节机制维持免疫应答的平衡，避免过度或不足的免疫反应。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免疫学原理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免疫调节与平衡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免疫系统识别与应答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风湿免疫疾病发病机制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自身免疫反应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风湿免疫疾病多与自身免疫反应有关，即免疫系统错误地攻击自身组织和器官，导致炎症和组织损伤。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遗传因素与环境因素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风湿免疫疾病的发病受遗传和环境因素的共同影响，如基因变异、感染、环境因素等。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抑制免疫反应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免疫调节剂通过抑制免疫细胞的活化和增殖，减少炎症介质的释放，从而减轻炎症反应和组织损伤。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调节免疫平衡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免疫调节剂可恢复免疫系统的平衡，增强机体的免疫力，提高机体对病原体的清除能力。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诱导免疫耐受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部分免疫调节剂可诱导机体对特定抗原的免疫耐受，从而长期缓解自身免疫反应。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免疫调节剂作用机制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常见风湿免疫疾病及其治疗方法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使用非甾体抗炎药（NSAIDs）、糖皮质激素、免疫抑制剂等药物，以减轻关节炎症和疼痛。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042" r="12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如抗肿瘤坏死因子（TNF）抑制剂等，可针对特定炎症因子进行靶向治疗。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通过物理疗法、关节锻炼等措施，保护关节功能，延缓病情进展。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类风湿性关节炎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使用糖皮质激素、免疫抑制剂等药物，控制病情活动，减轻症状。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对症治疗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针对患者出现的特定症状，如发热、关节痛等，进行对症治疗。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避免诱发因素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避免阳光暴晒、感染等诱发因素，减少病情复发的风险。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系统性红斑狼疮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使用非甾体抗炎药、糖皮质激素等药物，缓解疼痛和僵硬症状。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通过热敷、按摩、理疗等物理手段，改善局部血液循环，缓解疼痛。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对于严重脊柱畸形的患者，可考虑手术治疗以纠正畸形。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强直性脊柱炎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https://d.book118.com/887110110141006044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2024-09-19T07:37:49.059</cp:lastPrinted>
  <dcterms:created xsi:type="dcterms:W3CDTF">2024-09-18T23:37:49Z</dcterms:created>
  <dcterms:modified xsi:type="dcterms:W3CDTF">2024-09-18T23:37:51Z</dcterms:modified>
</cp:coreProperties>
</file>