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419C5-210A-41E4-BAB7-E0A137614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095AD-FCA8-4C7A-AEFC-10B5A2DB8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08823-D4C8-4D8D-B125-97CE374C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98181-BCC7-4C8E-8F78-3589B302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3F698-EE01-4205-A677-D79A9C9C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A4CBB-5867-4D38-A4DC-012BA7F3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8CF7F-6905-4D86-99DE-35DB3CF6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A8BD7-D46C-4696-B4AE-02B998A7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B4135-217F-44E4-8131-F049D150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05353-3743-4E1C-AF23-D56DC53E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5FF1-6E93-430A-9F72-847692C0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1021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儿护理业务查房PPT\n## 1.早产儿的基本概念与特点\n### 1.1早产儿的定义与分类\n### 1.2早产儿的生理特点\n### 1.3早产儿的心理行为特点\n## 2.早产儿护理的重要性\n### 2.1早产儿护理对生长发育的影响\n### 2.2早产儿护理对疾病预防的作用\n### 2.3早产儿护理对家庭和社会的意义\n## 3.早产儿护理的常用技术与方法\n### 3.1暖箱护理技术\n### 3.2静脉输液与输血技术\n### 3.3呼吸道管理技术\n## 4.早产儿护理的常见问题与应对措施\n### 4.1呼吸暂停的识别与处理\n### 4.2喂养困难的应对策略\n### 4.3感染的预防与控制\n## 5.早产儿护理的质量评估与持续改进\n### 5.1早产儿护理的质量指标\n### 5.2护理质量的持续改进方法\n### 5.3护理团队协作与沟通的重要性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早产儿护理业务查房PPT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早产儿的基本概念与特点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出生胎龄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37周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出生体重小于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2500克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：32-34周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：30-32周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：小于30周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体温调节能力差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皮下脂肪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较薄，散热快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体温调节中枢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发育不完善</a:t>
                </a:r>
                <a:endParaRPr/>
              </a:p>
            </p:txBody>
          </p:sp>
          <p:pic>
            <p:nvPicPr>
              <p:cNvPr id="19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呼吸系统不成熟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肺泡发育不完全，呼吸功能差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呼吸中枢发育不完善，易出现呼吸暂停</a:t>
                </a:r>
                <a:endParaRPr/>
              </a:p>
            </p:txBody>
          </p:sp>
          <p:pic>
            <p:nvPicPr>
              <p:cNvPr id="19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消化系统功能较弱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胃肠功能发育不完善，喂养困难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肝脏功能不成熟，药物代谢能力差</a:t>
                </a:r>
                <a:endParaRPr/>
              </a:p>
            </p:txBody>
          </p:sp>
          <p:pic>
            <p:nvPicPr>
              <p:cNvPr id="20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循环系统不稳定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心脏功能发育不完善，心率波动大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血压调节能力差，易出现低血压</a:t>
                </a:r>
                <a:endParaRPr/>
              </a:p>
            </p:txBody>
          </p:sp>
          <p:pic>
            <p:nvPicPr>
              <p:cNvPr id="20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早产儿的生理特点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睡眠规律差</a:t>
                </a:r>
                <a:endParaRPr/>
              </a:p>
            </p:txBody>
          </p:sp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睡眠时间短，易醒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睡眠周期短，易疲劳</a:t>
                </a:r>
                <a:endParaRPr/>
              </a:p>
            </p:txBody>
          </p:sp>
        </p:grpSp>
        <p:grpSp>
          <p:nvGrpSpPr>
            <p:cNvPr id="2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喂养困难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吸吮吞咽能力差，喂养不耐受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胃肠功能弱，喂养量不易掌握</a:t>
                </a:r>
                <a:endParaRPr/>
              </a:p>
            </p:txBody>
          </p:sp>
        </p:grpSp>
        <p:grpSp>
          <p:nvGrpSpPr>
            <p:cNvPr id="2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神经系统发育不完善</a:t>
                </a:r>
                <a:endParaRPr/>
              </a:p>
            </p:txBody>
          </p:sp>
          <p:sp>
            <p:nvSpPr>
              <p:cNvPr id="2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神经反射弱，易出现抽搐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肌肉张力低，运动能力差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早产儿的心理行为特点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早产儿护理的重要性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提供足够的营养支持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合理安排喂养计划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促进体重增长</a:t>
                </a:r>
                <a:endParaRPr/>
              </a:p>
            </p:txBody>
          </p:sp>
        </p:grpSp>
        <p:grpSp>
          <p:nvGrpSpPr>
            <p:cNvPr id="23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给予适当的刺激和按摩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保持良好的环境刺激</a:t>
                </a:r>
                <a:endParaRPr/>
              </a:p>
            </p:txBody>
          </p:sp>
          <p:sp>
            <p:nvSpPr>
              <p:cNvPr id="23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促进神经系统发育</a:t>
                </a:r>
                <a:endParaRPr/>
              </a:p>
            </p:txBody>
          </p:sp>
          <p:sp>
            <p:nvSpPr>
              <p:cNvPr id="23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及时调整治疗方案</a:t>
                </a:r>
                <a:endParaRPr/>
              </a:p>
            </p:txBody>
          </p:sp>
          <p:sp>
            <p:nvSpPr>
              <p:cNvPr id="24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促进循环系统稳定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早产儿护理对生长发育的影响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加强皮肤护理，保持皮肤完整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预防窒息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定期监测血氧饱和度   -及时发现呼吸暂停，给予处理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密切观察出血征象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及时给予止血措施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早产儿护理对疾病预防的作用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早产儿护理对家庭和社会的意义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提高家庭幸福感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及时发现并处理问题，减轻家庭负担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提高早产儿生存率，减少家庭悲痛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早产儿护理水平的提高，有利于降低婴儿死亡率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提高人口素质，有利于社会可持续发展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早产儿护理的常用技术与方法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https://d.book118.com/887111021010006054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早产儿护理业务查房PPT</vt:lpstr>
      <vt:lpstr>早产儿的基本概念与特点</vt:lpstr>
      <vt:lpstr>PowerPoint Presentation</vt:lpstr>
      <vt:lpstr>PowerPoint Presentation</vt:lpstr>
      <vt:lpstr>PowerPoint Presentation</vt:lpstr>
      <vt:lpstr>早产儿护理的重要性</vt:lpstr>
      <vt:lpstr>PowerPoint Presentation</vt:lpstr>
      <vt:lpstr>PowerPoint Presentation</vt:lpstr>
      <vt:lpstr>PowerPoint Presentation</vt:lpstr>
      <vt:lpstr>早产儿护理的常用技术与方法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2024-09-28T04:06:04.066</cp:lastPrinted>
  <dcterms:created xsi:type="dcterms:W3CDTF">2024-09-27T20:06:04Z</dcterms:created>
  <dcterms:modified xsi:type="dcterms:W3CDTF">2024-09-27T20:06:05Z</dcterms:modified>
</cp:coreProperties>
</file>