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C241A-5C8B-4463-BA90-ACABEB8E4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E867C-5BEB-4D85-8AD3-4F68F665A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27D4C-9BBD-474D-AFB7-64C42EAD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7F6D7-E685-4FED-9DA4-50B22A96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2CF765-60B0-46F8-A9BD-33374192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946E1-BAE3-4775-A51E-3CB8BCA85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EFF25-B5DA-450A-B243-CE5B710D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EA72C-8272-4829-83C2-64D42610C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B67E9-5C78-4834-9CCD-209EBA4D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BB46-61EE-49EB-890A-22E718BC7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77B6C-56AA-4A64-B255-74B392BEF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2133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精准医学与个性化护理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精准医学在个性化护理中应用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大数据技术在精准医学中应用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伦理、法律和社会问题探讨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精准医学是一种基于个体基因、环境、生活方式等信息的医疗方法，旨在为患者提供个性化的预防、诊断和治疗方案。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精准医学的概念起源于20世纪90年代的基因组学研究，随着测序技术的快速发展和生物信息学分析方法的不断完善，精准医学逐渐从理论走向实践，并在近年来得到广泛应用。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精准医学的核心技术主要包括基因测序技术、生物信息学分析技术、蛋白质组学技术、代谢组学技术等。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精准医学的应用领域广泛，包括肿瘤、遗传性疾病、感染性疾病、自身免疫性疾病等多个领域。通过精准医学技术，可以实现疾病的早期诊断、个性化治疗方案的制定、药物研发和临床试验等。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31" r="23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近年来，中国在精准医学领域取得了显著进展，建立了多个国家级精准医学中心和实验室，开展了一系列大规模基因组学研究，并在肿瘤免疫治疗、基因编辑等方面取得了重要突破。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美国、欧洲等发达国家在精准医学领域的研究起步较早，拥有先进的测序技术和完善的生物信息学分析平台。目前，这些国家正在致力于将精准医学应用于临床实践，推动医疗模式的转型和升级。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个性化护理理念与实践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根据患者的个体差异、文化背景、生活方式等，提供针对性的护理措施，以满足患者的独特需求。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提高患者满意度，促进患者康复，降低医疗成本，提升护理质量。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通过全面了解患者的病情、心理、社会背景等，评估患者的护理需求。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根据评估结果，制定个性化的护理计划，明确护理目标、措施和预期结果。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评估患者需求与制定护理计划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根据患者的喜好和需求，提供舒适的病房环境和设施。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提供舒适的护理环境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针对患者的心理特点和情绪变化，提供个性化的心理护理措施，如心理疏导、认知行为疗法等。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个性化心理护理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根据患者的营养需求和饮食习惯，提供个性化的饮食和营养支持方案。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个性化营养支持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针对患者的身体状况和康复需求，制定个性化的康复训练计划，帮助患者恢复身体功能和生活自理能力。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个性化康复训练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实施个性化护理措施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精准医学在个性化护理中应用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通过基因检测，可以预测个体对某些疾病的易感性，如癌症、心血管疾病等，从而提前采取预防措施。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预测疾病风险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基因检测可用于遗传性疾病的诊断，如囊性纤维化、镰状细胞贫血等，有助于制定针对性的治疗方案。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基因检测还可以分析个体的营养代谢情况，为个体提供个性化的饮食和营养补充建议。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个性化营养建议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基因检测与遗传性疾病筛查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通过基因检测等手段，可以确定疾病的分子靶点，选择针对性的靶向药物进行治疗，提高治疗效果。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224" r="292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根据个体的基因型和药物代谢情况，制定个体化的用药方案，减少药物副作用和提高疗效。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精准医学的理念也促进了药物研发的创新，推动了更多针对特定基因变异或蛋白质的药物研究。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靶向药物治疗与用药指导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https://d.book118.com/887112133053006035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2024-09-09T18:40:20.980</cp:lastPrinted>
  <dcterms:created xsi:type="dcterms:W3CDTF">2024-09-09T10:40:21Z</dcterms:created>
  <dcterms:modified xsi:type="dcterms:W3CDTF">2024-09-09T10:40:23Z</dcterms:modified>
</cp:coreProperties>
</file>