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FBFC4-869D-450E-BD42-2145C6469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40ACE-A8AE-49EB-B8E7-A87A645A9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80F0C-4BA4-4CCA-8CEA-FF4F46C11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A13A0-AB65-4B92-A6E6-9B5F88677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918E16-8522-4ED9-BB55-6D7977972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C916A-3AC0-4D7C-AD87-13D8DE213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60DF02-EEA5-4520-A2B5-97804A12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4D6BE-2971-40A7-B0DE-1012D8BF2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8F46A-3754-4831-826E-1472F91AA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0FFB1-341E-4EC1-9767-97034E9A8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1FA2C-039F-4CD4-BF28-75D38018F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14030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旅游行业服务质量管控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旅游行业服务质量现状分析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服务质量管控体系构建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服务质量提升策略探讨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监管机制完善及政策建议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159" b="101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旅游行业快速发展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随着全球旅游业的蓬勃发展，旅游行业服务质量成为影响旅游业可持续发展的重要因素。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消费者需求日益多样化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消费者对旅游服务的需求从基本的吃住行游购娱向个性化、多元化发展，对服务质量提出更高要求。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提升旅游行业竞争力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优质的旅游服务是提升旅游目的地吸引力和竞争力的重要手段，有助于促进旅游业整体发展。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29" r="181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建立和完善旅游行业服务质量标准体系，为旅游企业提供明确的服务质量要求和指导。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制定服务质量标准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通过政府、行业协会和第三方机构等多方面的监管，确保旅游企业严格遵守服务质量标准，提高服务质量和水平。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加强服务监管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加强旅游从业人员培训和教育，提高其服务意识和专业技能水平，为游客提供更优质的服务。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提升从业人员素质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鼓励旅游企业进行服务创新和技术创新，提高服务效率和质量，满足游客多样化、个性化的需求。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推动旅游行业创新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旅游行业服务质量现状分析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83" b="12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旅游行业服务质量存在较大的差异，部分旅游企业能够提供优质的服务，但也有一些企业存在服务质量不达标的情况。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近年来，旅游消费者对于服务质量的投诉不断增多，涉及导游服务、酒店住宿、交通运输等多个方面。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消费者投诉增多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针对旅游行业服务质量问题，相关部门加强了监管力度，出台了一系列政策措施，旨在提高旅游行业服务质量水平。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行业监管加强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总体情况概述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酒店住宿问题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一些酒店存在设施陈旧、卫生条件差、服务不到位等问题。原因可能包括酒店管理水平不高、投入不足、市场竞争激烈等。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导游服务问题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部分导游存在服务态度不佳、讲解水平不高、强制购物等问题，影响游客的旅游体验。原因包括导游素质参差不齐、培训不足、激励机制不完善等。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旅游交通运输中存在车辆老旧、司机素质不高、安全隐患等问题。原因可能包括运输企业投入不足、管理不善、执法不严等。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083" r="12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542" r="11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000" r="6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50" r="2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某旅行社导游在带团过程中，存在讲解不清晰、服务态度冷淡等问题，导致游客投诉。经调查，该导游缺乏专业知识和服务意识，旅行社也未对其进行有效培训和监督。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某酒店因卫生条件差、服务不到位等问题被游客投诉。经检查，该酒店存在多项卫生和服务不达标情况。酒店管理层对问题认识不足，未及时整改，导致问题长期存在。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某旅游大巴在行驶过程中发生交通事故，造成游客受伤。经调查，该车辆存在安全隐患，司机也存在疲劳驾驶等问题。运输企业未严格落实安全管理制度，相关部门监管不到位。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服务质量管控体系构建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整体架构设计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基于旅游行业特点和业务需求，设计服务质量管控体系的整体架构，包括组织架构、制度流程、信息系统等。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关键流程梳理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对旅游服务过程中的关键流程进行梳理，明确服务标准、服务流程、服务监管等环节。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指标体系建立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根据旅游服务质量要求，建立科学合理的服务质量评价指标体系，包括定量指标和定性指标。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管控体系框架设计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数据分析与运用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运用数据分析工具和方法，对服务质量评估结果进行深入分析，为服务质量提升提供决策支持。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服务要素识别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识别旅游服务过程中的关键要素，如导游服务、酒店服务、交通服务等，明确各要素的服务标准和要求。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通过定期或不定期的服务质量评估，了解旅游服务质量的实际情况，及时发现和解决问题。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根据服务质量管控体系的设计要求，制定详细的实施计划，明确实施目标、时间节点、责任人等。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试点与推广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在部分旅游企业或地区进行试点，总结经验教训后进行全面推广，逐步实现旅游行业服务质量的全面提升。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组织培训与学习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组织相关人员进行服务质量管控体系的培训和学习，提高全员的服务意识和质量意识。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根据实施过程中的反馈和评估结果，持续改进和优化服务质量管控体系，确保其与旅游行业发展的实际需求相适应。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实施路径与步骤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https://d.book118.com/887114030050006034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2024-09-08T04:22:10.870</cp:lastPrinted>
  <dcterms:created xsi:type="dcterms:W3CDTF">2024-09-07T20:22:10Z</dcterms:created>
  <dcterms:modified xsi:type="dcterms:W3CDTF">2024-09-07T20:22:12Z</dcterms:modified>
</cp:coreProperties>
</file>