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4A550-4579-473F-9B23-3D2A098D7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0596F-3B7F-40C6-93FA-B0B26EEA4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4A64B-42A1-4073-9680-AF082E041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510AE-C77A-4873-BA6C-47122476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4DC537-A0B2-45D3-8BD6-CD38AD6F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3017BE-B46D-47A7-8568-273DB2FDB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55D2B-7A05-4BC0-91BE-0373A5445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8B4AD-00B6-4599-B6C2-76D5B33E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F1D64-14BA-46E1-8E67-B5C3D8B0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78AEC-BB14-4E8E-800D-A6D90533A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449E7-67D8-47C2-B5C1-5138D885C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15121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新生儿体重分级护理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新生儿体重分级概述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新生儿体重分级护理措施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新生儿体重分级护理注意事项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新生儿体重分级护理案例分享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新生儿体重分级概述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根据新生儿的出生体重，将新生儿分为低出生体重儿（出生体重小于2500克）、正常出生体重儿（出生体重在2500-4000克之间）和高出生体重儿（出生体重超过4000克）。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不同出生体重的新生儿在生理、生长和发育方面存在差异，因此需要不同的护理和关注。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低出生体重儿在出生后需要特别关注和护理，以预防并发症和促进生长发育。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低出生体重儿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高出生体重儿可能面临更大的健康风险，如难产、出生时窒息等，需要加强监测和护理。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高出生体重儿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医生根据新生儿的出生体重进行分级，并向家长提供相应的护理建议。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分级方法有助于家长更好地了解新生儿的健康状况，并采取相应的护理措施。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以上内容仅供参考，具体内容可能会因不同的医疗机构和医生而有所差异。如有疑问，请咨询专业医生。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新生儿体重分级护理措施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低出生体重儿体温调节能力较弱，应保持室内温暖，避免宝宝受凉。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保持温暖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根据医生的建议，采用特殊的喂养方式，如母乳喂养、母乳强化剂等，确保宝宝获得充足的营养。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定期监测宝宝的体重、体温、呼吸等指标，及时发现并处理异常情况。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严格遵守消毒和清洁程序，避免宝宝接触感染源。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低出生体重儿护理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根据宝宝的需要，采用适当的喂养方式，如母乳喂养、人工喂养等，确保宝宝获得足够的营养。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定期带宝宝到医院进行检查，监测宝宝的生长发育状况。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培养宝宝良好的睡眠、饮食和卫生习惯，有助于宝宝的健康成长。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确保宝宝的活动区域安全，避免宝宝受伤或发生意外。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正常出生体重儿护理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485" r="194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高出生体重儿护理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避免过度喂养，合理控制宝宝饮食，避免宝宝过重或肥胖。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鼓励宝宝多活动，促进宝宝的肌肉和骨骼发育。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高出生体重儿容易发生低血糖和高血糖，应定期监测血糖水平。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高出生体重儿容易发生呼吸困难、喂养困难等问题，应密切观察并及时处理。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增加运动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监测血糖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https://d.book118.com/887115121010006043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2024-09-16T16:50:28.052</cp:lastPrinted>
  <dcterms:created xsi:type="dcterms:W3CDTF">2024-09-16T08:50:28Z</dcterms:created>
  <dcterms:modified xsi:type="dcterms:W3CDTF">2024-09-16T08:50:30Z</dcterms:modified>
</cp:coreProperties>
</file>