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C45D2-0B6F-4AA4-A15D-264F5455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29288-2104-4FAE-9207-20E3B357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50943-4FAD-401A-922A-BA455EB75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A3694-532B-4C9E-9BCC-992B69582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EC37C-CE77-4456-AFD3-0BC497CA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A2262-6ACA-446A-840E-F679E0FA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0FAC34-6B80-42E4-8991-277191DE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171F7-DD8B-4A48-88BA-B49169D94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31DD8-5210-4283-8F53-A85C6B4C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8B544-D339-4DEE-8653-2BDF70D5B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1EFF0-AA72-4B13-9CDC-EFFC56BD5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21032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印章中心管理制度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印章使用流程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印章保管与维护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违规处理与责任追究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确保印章使用合法、规范，防范印章使用风险。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提高印章管理效率，确保印章使用流程的顺畅。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保障公司利益，防止因印章管理不善导致的损失。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指公司或组织内部使用的各类印章，如公章、合同章、财务章等。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指专门负责印章管理工作的部门或机构。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印章中心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指规范印章使用、保管、授权等方面的规章制度。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印章管理规定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企业公章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印章的种类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代表企业法人或组织，用于签订合同、协议等重要文件。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用于签订合同、协议等法律文件。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代表企业内各部门的意志，用于部门内部文件、资料等。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用于企业财务凭证、票据、支票等财务相关文件。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印章的刻制需按照规定格式和标准进行，确保印章的真实、合法和有效。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颁发印章时需与持章人签署印章使用责任书，明确印章使用范围和责任。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464" r="846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573" b="857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新设立企业或部门需向印章中心提交申请，经审核通过后由印章中心统一刻制和颁发印章。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印章的刻制与颁发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https://d.book118.com/887121032134006053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2024-09-27T16:11:35.996</cp:lastPrinted>
  <dcterms:created xsi:type="dcterms:W3CDTF">2024-09-27T08:11:36Z</dcterms:created>
  <dcterms:modified xsi:type="dcterms:W3CDTF">2024-09-27T08:11:38Z</dcterms:modified>
</cp:coreProperties>
</file>