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69BF9-0F17-4EE6-98F0-A1AD5553E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690A8-66D8-4B06-993B-402706ACB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A62E9-3C59-4D14-9FB7-6EA80EF97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3A021-F4AC-4597-B4A3-4FC7765ED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FC07D8-7B59-4FDC-A566-F87C752FE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55FF8-9F20-41FC-AECF-6C8E5C1D5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58C4CF-7963-4755-9D7E-306CB91E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21A96-E96D-4450-8E28-A6BBE644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2DBC0-AF1A-498E-B934-9B662258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C1CCC-9979-4972-AF4F-EDFEF1838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EB8D3-76FC-496B-823C-84F1BEAFC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2200406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易错的多音字课件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多音字的概念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常见易错多音字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多音字的辨析方法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多音字的记忆技巧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多音字的实际应用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多音字是指一个汉字具有两个或两个以上的标准读音，这些读音在意义上有一定的差别。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多音字在不同语境下有不同的读音，这些读音代表了不同的意思或词性。例如，“薄”字可以读作“bó”和“bò”，分别表示“轻视、不厚道”和“草木茂盛的样子”。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多音字的定义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多音字可以根据不同的标准进行分类，如根据读音数量的多少可以分为两音字和多音字，根据读音差异的大小可以分为同义多音字和异义多音字等。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音字是指有两个标准读音的汉字，如“载”字可以读作“zài”和“zǎi”，分别表示“装载、运输”和“年、记载”。同义多音字是指读音不同但意义相近或相同的汉字，如“薄”字可以读作“bó”和“bò”，都表示“不厚实”，而异义多音字是指读音不同且意义也不同的汉字，如“剥”字可以读作“bō”和“bāo”，分别表示“剥夺、剥削”和“去掉外面的皮或壳”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多音字的分类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常见易错多音字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形容不整齐或不一致，易错读为“shēn chà”。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参差(cēn cī)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指事情或业务，易错读为“gōu dāng”。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勾当(gòu dàng)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形容颜色深红，易错读为“yīn hóng”。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殷红(yān hóng)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形容性格刚强，不屈服，易错读为“juè jiàng”。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倔强(jué jiàng)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读音容易混淆的字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指处罚或制裁，易错读为“chěng fá”。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惩罚(chéng fá)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指戏剧或小说中的人物，易错读为“jué shǎng”。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角色(jué sè)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指依法拘捕罪犯，易错读为“dǎi bǔ”。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逮捕(dài bǔ)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形容描绘或描述，易错读为“gòu huà”。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勾画(gōu huà)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读音容易读错的字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混淆(hùn xiáo)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形容事物或概念模糊不清，易错读为“hùn jiáo”。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指利用能量转换工作的设备，易错读为“jī xiā”。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形容形态不正常，易错读为“jī xí”。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指飞机等飞行器着陆，易错读为“xiáng luò”。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机械(jī xiè)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畸形(jī xíng)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降落(jiàng luò)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读音容易读半边的字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多音字的辨析方法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根据多音字在不同词语中的不同语义，来判断正确的读音。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多音字在不同的词语中可能有不同的语义，因此可以根据语义来判断正确的读音。例如，“载”在“载重”中读作“zài”，表示承载或装载的意思；而在“记载”中读作“zǎi”，表示记录或刊登的意思。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根据语义辨析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https://d.book118.com/887122004063006051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2024-09-24T12:34:44.812</cp:lastPrinted>
  <dcterms:created xsi:type="dcterms:W3CDTF">2024-09-24T04:34:44Z</dcterms:created>
  <dcterms:modified xsi:type="dcterms:W3CDTF">2024-09-24T04:34:46Z</dcterms:modified>
</cp:coreProperties>
</file>