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EC1A64-3E18-46C4-AF06-EBB3E85C5E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0D7F8B-9404-46E4-B6BD-2D870D229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629498-226D-4492-ADAE-3F627238B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75174F-3EF4-4C38-85CA-786EF1724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ECAD77-AB38-49F2-BA2C-6ED39F771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404F64-F5CD-41F6-A8EF-F489496134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BB0B00-4534-4D9B-ADB1-CE9A1376BE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BE3F89-CAA4-4150-AFD0-E12DA7D79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39F6E-9F47-497B-8C20-D71A586A6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0CC83-E444-442D-8818-7DA0D1033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D67467-25BA-4C7E-8252-F1B519E9B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123054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汇报人：XXX</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2024-01-14</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Microsoft Yahei"/>
                <a:ea typeface="Microsoft Yahei"/>
                <a:cs typeface="Microsoft Yahei"/>
              </a:rPr>
              <a:t>茶叶营销策略研究方向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茶叶市场现状分析</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茶叶营销策略研究</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茶叶品牌建设与推广</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茶叶营销的挑战与机遇</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未来研究方向与展望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茶叶作为世界三大饮料之一，具有悠久的历史和深厚的文化底蕴。随着人们生活水平的提高，茶叶消费需求不断增长，市场竞争也日益激烈。</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当前，茶叶营销面临诸多挑战，如品牌建设不足、销售渠道单一、消费者需求多样化等。因此，研究茶叶营销策略对于提高茶叶品牌知名度和市场竞争力具有重要意义。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本研究旨在深入探讨茶叶营销策略的制定与实施，通过分析市场现状和消费者需求，提出有效的营销策略，以提高茶叶品牌的市场份额和消费者满意度。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本研究不仅有助于推动茶叶产业的可持续发展，提高茶叶企业的经济效益，还有利于弘扬中华茶文化，促进文化交流与传承。同时，研究成果可以为其他农产品营销提供借鉴和参考，具有一定的理论和实践意义。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茶叶市场现状分析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茶叶市场规模</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茶叶市场规模不断扩大</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随着人们生活水平的提高和健康意识的增强，茶叶消费需求持续增长，茶叶市场规模不断扩大。</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茶叶消费群体多样化</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茶叶消费群体呈现多样化趋势，不仅局限于中老年人群，年轻人也逐渐成为茶叶消费的主力军。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随着茶叶文化的传播和健康饮品的兴起，越来越多的年轻人开始喜欢喝茶，茶叶消费群体呈现年轻化趋势。</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随着女性地位的提高和健康意识的增强，越来越多的女性开始关注茶叶的品质和健康功能，女性消费者比例逐渐上升。</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茶叶消费群体分析</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女性消费者比例上升</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年轻化趋势明显</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茶叶市场上品牌众多，竞争激烈，各品牌之间的差异化逐渐缩小，消费者对品牌的认知度和忠诚度成为竞争的关键。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品牌竞争激烈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随着互联网技术的发展，线上销售逐渐成为茶叶销售的重要渠道，线下茶叶店也开始探索线上销售模式，线上线下融合发展成为趋势。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线上线下融合发展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茶叶市场竞争格局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茶叶营销策略研究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品质保证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确保茶叶品质优良，从源头抓起，严格控制采摘、加工、包装等环节。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创新研发</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不断研发新品种、新口味、新功能的茶叶，满足消费者多样化的需求。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品牌建设</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加强品牌宣传和推广，提升品牌知名度和美誉度，树立良好的品牌形象。</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根据茶叶的成本和市场需求，制定合理的价格策略，确保盈利空间。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成本导向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分析竞争对手的价格策略，制定具有竞争力的价格，提高市场占有率。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竞争导向</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根据茶叶的品质、口感、功能等因素，制定符合消费者心理预期的价格。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价值导向</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利用电商平台、自建官方网站等方式，拓展线上销售渠道。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线上渠道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线下渠道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多元化渠道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开设实体店、与超市合作、与餐饮企业合作等方式，拓展线下销售渠道。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根据茶叶的特点和市场需求，探索多元化的销售渠道，如定制化渠道、团购渠道等。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https://d.book118.com/887123054031006044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2024-09-18T10:21:28.530</cp:lastPrinted>
  <dcterms:created xsi:type="dcterms:W3CDTF">2024-09-18T02:21:28Z</dcterms:created>
  <dcterms:modified xsi:type="dcterms:W3CDTF">2024-09-18T02:21:30Z</dcterms:modified>
</cp:coreProperties>
</file>