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D73CA-BA73-41F3-B8A7-22E48221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39A2-3010-481C-A7F8-FF08B1CD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FE1E1-6C3B-48C3-898B-9F87CDCB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C7E6E-53B5-48E2-9799-5A8650EEC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17297-6C6B-460D-AEC7-7CC0B553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A54CD-4701-4748-BEF3-30687CE4D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FFA40-F60B-469B-B345-B4047760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CCDD6-7294-4E3C-82D7-94BD3A5C8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4F71D-722C-4BF3-B3A6-50BC0595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0199-18C2-483E-9F8C-87BC8A1E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9F255-5C7C-4871-8F97-95D3472AD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313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故事串连教学设计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故事串连教学法简介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故事素材选择与加工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教学目标设定与达成途径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故事情节编排与呈现方式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课堂互动环节设计策略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评价反馈机制建立与完善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故事串连教学法简介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故事串连教学法是一种通过故事来串联教学内容，使学生在情境中学习的教学方法。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以故事为主线，将知识点融入其中，注重情境的创设和学生的情感体验。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故事串连教学法起源于情境教学理论，最早可以追溯到古希腊时期的故事教学法。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随着现代教育学和心理学的发展，故事串连教学法逐渐得到完善和发展，成为一种广泛应用于各学科的教学方法。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教学法起源与发展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适用于各个学段和学科，特别是语文、英语、历史等人文类学科。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能够激发学生的学习兴趣，提高学生的学习积极性；有助于培养学生的想象力和创造力；有利于学生对知识的理解和记忆；能够促进学生的情感发展和价值观形成。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4125" r="3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故事素材选择与加工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27" b="1402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选取原则及方法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根据教学目标和学生特点，选择与之相匹配的故事素材。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选择富有情节、引人入胜的故事，激发学生的学习兴趣。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确保故事素材具有积极的教育意义，能够传递正能量和正确价值观。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通过查阅图书、网络搜索、借鉴他人经验等途径，广泛收集故事素材。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对故事进行适当改编，使其更符合教学需求；运用生动的语言和形象的描述，增强故事的感染力；设置悬念和冲突，激发学生的探究欲望。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保持故事的完整性和连贯性；避免过度改编导致失去故事原有的韵味；注意语言规范和表达清晰，确保学生能够准确理解。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经典故事案例分享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《狼来了》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通过讲述放羊娃多次撒谎欺骗村民，最终自食恶果的故事，教育学生要诚实守信。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《丑小鸭》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讲述一只被嘲笑的小鸭子经历种种磨难后最终变成白天鹅的故事，鼓励学生勇敢面对挫折，追求自我价值。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《小红帽》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讲述小红帽在给奶奶送食物的途中遇到大灰狼，凭借机智和勇敢成功脱险的故事，培养学生的自我保护意识和应变能力。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教学目标设定与达成途径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强化阅读理解能力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引导学生深入分析故事中的角色、情节和主题，培养他们的阅读理解能力和批判性思维。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明确故事主题和情节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确保学生能够理解故事的核心理念和主要情节，从而把握故事的整体框架。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培养语言表达能力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通过讲述、复述、讨论等方式，提高学生的口语表达和书面表达能力。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知识与技能目标设定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通过生动有趣的故事情节，激发学生的阅读兴趣和热情。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激发阅读兴趣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引导学生通过角色代入，理解故事中人物的情感和处境，从而培养他们的同理心。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通过故事中的积极元素和正面人物，向学生传递正能量和正确的价值观。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情感态度价值观培养方向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https://d.book118.com/887123131033006041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2024-09-13T22:03:14.079</cp:lastPrinted>
  <dcterms:created xsi:type="dcterms:W3CDTF">2024-09-13T14:03:14Z</dcterms:created>
  <dcterms:modified xsi:type="dcterms:W3CDTF">2024-09-13T14:03:16Z</dcterms:modified>
</cp:coreProperties>
</file>