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C4FE0-BB97-4B5D-9409-A994D92A7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39EC6-89E3-49F3-BC36-B32382F1D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5A1EF-88C6-4050-BE72-4AE6EC20D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4A107-9292-4E5D-92EE-9B94FA6F5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73A871-C2EA-43CA-8A01-A67E3A6A7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62666-DF99-444E-BCBA-0080E046B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7B626-5A26-4D04-A7F7-4A56B4328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FF628-12E5-46CF-841A-6D232C9B4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B6AF1-72A4-4C94-9F20-77F44D325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7DD53-FFBD-4CC6-A574-B47DE45B4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F06AD-5712-472F-9CBE-FD0221E8F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25043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梯度转移理论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梯度转移理论概述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梯度转移理论的基本原理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梯度转移理论的应用领域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梯度转移理论的实践案例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梯度转移理论的争议与挑战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梯度转移理论的未来发展趋势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梯度转移理论概述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梯度转移理论是一种区域经济发展理论，它认为区域经济的发展取决于其产业结构的优劣，而产业结构的优劣又取决于地区经济部门，特别是其主导产业在工业生命周期中所处的阶段。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梯度转移理论主张发达地区应首先加快发展，然后通过产业和要素向较发达地区和欠发达地区转移，以带动整个经济的发展。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557" b="105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梯度转移理论的提出背景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在工业化初期，由于资金、技术、人才等要素的稀缺，为了尽快实现工业化，一些经济学家提出了梯度转移理论。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该理论认为，在区域经济发展过程中，客观上存在经济与技术发展的区域梯度差异，产业和技术会由高梯度地区向低梯度地区扩散与转移。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10" b="61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梯度转移理论为制定区域经济发展战略提供了一种新的思路，对于促进区域经济协调发展具有重要指导意义。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通过梯度转移，可以实现资源的最优配置和产业结构的优化升级，推动整个经济的持续、快速、健康发展。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同时，梯度转移也是实现区域经济协调发展的重要途径之一，有助于缩小地区间的发展差距，实现共同富裕的目标。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梯度转移理论的意义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梯度转移理论的基本原理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12" r="325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通常指经济、技术、人才等方面具有明显优势的地区，这些地区往往拥有较高的创新能力和发展潜力。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高梯度地区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相对于高梯度地区而言，低梯度地区在经济、技术、人才等方面处于劣势地位，发展相对滞后。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低梯度地区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高梯度地区与低梯度地区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在梯度推移过程中，主体通常指政府、企业、科研机构等具有推动作用的组织或个人。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客体则是指受到梯度推移影响的对象，包括资金、技术、人才、产业等。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95" r="2469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梯度推移的主体与客体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梯度推移的动力与阻力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主要包括政策引导、市场需求、技术创新等因素，这些因素推动着资源要素从高梯度地区向低梯度地区流动。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主要包括地理距离、文化差异、制度障碍等因素，这些因素会阻碍资源要素的流动和配置。在梯度推移过程中，需要克服这些阻力，促进资源要素的合理流动和配置。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梯度转移理论的应用领域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制定区域发展政策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梯度转移理论可用于指导制定针对不同区域的发展政策，通过优化资源配置，促进经济协调发展。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缩小地区经济差距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根据梯度转移理论，可以制定相应政策，推动发达地区的产业、技术、资金等向欠发达地区转移，从而缩小地区间的经济差距。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梯度转移理论有助于指导区域产业升级，通过引导资源向高附加值、高技术含量的产业流动，提升区域经济整体竞争力。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区域经济发展战略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产业布局规划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依据梯度转移理论，可以合理规划产业布局，将不同产业按照其发展阶段和特点布局在适宜的区域，实现产业与区域的协同发展。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产业转移与升级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梯度转移理论可用于指导产业转移和升级，通过引导成熟产业向欠发达地区转移，同时推动新兴产业在发达地区集聚发展。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根据梯度转移理论，可以优化资源配置，将有限的资源集中投入到具有比较优势和竞争优势的产业和区域，提高资源利用效率。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产业布局与优化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https://d.book118.com/887125043015006042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2024-09-15T05:42:56.569</cp:lastPrinted>
  <dcterms:created xsi:type="dcterms:W3CDTF">2024-09-14T21:42:56Z</dcterms:created>
  <dcterms:modified xsi:type="dcterms:W3CDTF">2024-09-14T21:42:58Z</dcterms:modified>
</cp:coreProperties>
</file>