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4D72A-4A63-4599-8D22-1382A8EB2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47294-E148-4FE8-A54C-E36EC46EF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6F8CE-5CA8-4ED3-B257-97F8A6DD9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67CFDE-732D-4448-890C-00A2E376B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8C3CCE-B857-43D0-BCA3-CACDB6CCE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9D524E-4852-472A-A24C-EBDE6423D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89840D-3220-42A1-AC62-28454A2E0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5C893D-B67B-4D6D-9C82-32D15603E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9E10CF-A099-48A3-A542-CE3AD35AF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DED86-C0AD-469A-8EDC-AC6BF8E93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7516B-1C2F-4AE9-92C2-0EB15E80E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251151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电力系统自动化----第三版(王葵、孙莹编)发电机的自动并列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电力系统自动化概述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发电机的自动并列原理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同步发电机的自动并列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异步发电机的自动并列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发电机自动并列的控制策略与优化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发电机自动并列的实践应用与案例分析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电力系统自动化概述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电力系统自动化的定义与发展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电力系统自动化的定义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利用先进的计算机技术、通信技术、控制技术等，对电力系统的发电、输电、变电、配电等环节进行自动监测、控制和管理，以提高电力系统的安全性、稳定性和经济性。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电力系统自动化的发展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随着科技的不断进步和电力工业的发展，电力系统自动化经历了从局部自动化到全局自动化、从单机自动化到系统自动化的发展历程。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提高电力系统的安全性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通过自动监测和控制，可以及时发现和处理电力系统中的故障和异常情况，避免事故扩大和停电范围扩大。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提高电力系统的稳定性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通过自动调节和控制，可以保持电力系统的稳定运行，减少电压波动和频率波动对用电设备的影响。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提高电力系统的经济性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通过优化运行和控制策略，可以降低电力系统的运行成本和能源消耗，提高电力企业的经济效益。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电力系统自动化的重要性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本书内容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主要介绍电力系统自动化的基本原理、技术方法、应用实例和发展趋势，包括发电机的自动并列、自动励磁调节、自动电压控制、自动低频减载等方面的内容。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本书结构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全书共分为十章，第一章为绪论，介绍电力系统自动化的基本概念和发展历程；第二章至第九章分别介绍各种自动化技术的原理和应用；第十章为总结与展望，对全书内容进行总结和展望未来发展。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本书内容与结构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发电机的自动并列原理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提高电力系统的经济性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通过并列操作，可以合理地分配各发电机的负荷，提高系统的运行效率，降低能源消耗。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实现电力系统的灵活调度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并列操作可以方便地调整电力系统的运行方式，满足不同的负荷需求和调度要求。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保证电力系统运行的稳定性和可靠性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并列操作可以确保发电机在并入系统时不会对系统造成冲击，保证系统的稳定运行。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并列操作的目的和意义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发电机的电压、频率和相位与系统一致，且发电机的电压幅值与系统电压幅值相等或接近。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并列条件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采用自动准同期并列法，通过自动装置检测发电机和系统电压的差值，并自动调整发电机的电压和频率，使其满足并列条件后自动并列。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并列方法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发电机并列的条件与方法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自动并列装置的工作原理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采集发电机和系统电压信号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自动并列装置通过电压互感器采集发电机和系统电压信号，并进行处理和分析。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检测并列条件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装置根据采集到的电压信号判断发电机是否满足并列条件，包括电压幅值、频率和相位的比较。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自动调整发电机参数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当发电机不满足并列条件时，装置会自动调整发电机的励磁电流和原动机功率，使发电机的电压和频率逐渐接近系统值。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发出并列命令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当发电机满足并列条件时，装置会发出并列命令，控制断路器合闸，将发电机并入系统。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同步发电机的自动并列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在定子旋转磁场作用下产生感应电势和电流，由铁芯、励磁绕组、阻尼绕组等组成。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基于电磁感应原理，通过转子在定子旋转磁场中的相对运动，实现机械能与电能的相互转换。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励磁系统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向转子提供直流励磁电流，建立转子磁场。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产生旋转磁场，由铁芯和三相绕组组成。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同步发电机的基本结构与工作原理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准备并列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检查发电机状态，确保满足并列条件，如电压、频率、相位等。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同期检测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通过同期装置检测待并列发电机的电压、频率和相位，与运行中的电力系统进行比较。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并列操作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在满足同期条件时，通过自动或手动操作合上发电机的出口断路器，使发电机并入电力系统。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同步发电机的并列操作过程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https://d.book118.com/887125115154006036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2024-09-11T23:06:28.412</cp:lastPrinted>
  <dcterms:created xsi:type="dcterms:W3CDTF">2024-09-11T15:06:28Z</dcterms:created>
  <dcterms:modified xsi:type="dcterms:W3CDTF">2024-09-11T15:06:30Z</dcterms:modified>
</cp:coreProperties>
</file>