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A7ED5-FF3E-4C14-92B5-C42E79D3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A9B4F-3286-4FD1-9DCB-01ED727A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29ED3-5C92-4257-A325-34C10AF7A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3BEF8-3828-4AD6-8AE0-8B55CE3B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59BD1-FE09-44D8-87E5-84AE090B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D053A-8476-493D-A494-D2AF9BFB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3549A-D56F-4AD8-94E2-48F2E3854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8A188-94CC-4508-B975-E1D4C7B1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8D9B9-B17C-48C4-8773-138C1CF92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4B10C-0F02-4941-8492-9E6BDF63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9B36-C9F3-4C68-A1DF-CFDA54EB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6106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带状疱疹是一种由水痘-带状疱疹病毒引起的皮肤病，以沿单侧周围神经分布的簇集性小水泡为特征，常伴显著的神经痛。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带状疱疹的症状包括疼痛、瘙痒、灼热感、皮疹和水泡。水泡通常在数天后干燥、结痂，最终脱落。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带状疱疹的病因是水痘-带状疱疹病毒感染。该病毒通常在儿童时期感染，导致水痘。在某些情况下，病毒会潜伏在神经节中，并在成年后再次激活，导致带状疱疹。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当水痘-带状疱疹病毒被激活时，它会繁殖并引起神经节炎症，导致神经痛和皮疹。病毒通过神经传播，沿着神经纤维移动到皮肤表面，导致水泡的形成。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带状疱疹的诊断通常是基于症状和体征。医生可能会进行身体检查和询问病史，以排除其他可能的疾病。有时，医生可能会进行实验室检查，以确认病毒的存在。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带状疱疹需要与其他可能导致类似症状的疾病相鉴别，如接触性皮炎、虫咬性皮炎、脓疱疮等。鉴别诊断的关键是了解患者的病史和进行适当的检查。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44" b="1404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带状疱疹引发的神经痛可能持续很长时间，良好的护理可以减轻疼痛，提高患者的生活质量。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带状疱疹破损后易引发感染，及时护理有助于预防感染，促进皮肤愈合。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如带状疱疹后神经痛等并发症，通过科学护理可降低其发生风险。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提供心理支持，帮助患者克服焦虑、抑郁等情绪问题，提高生活质量。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指导患者保持良好的生活习惯，如合理饮食、适当运动等，有助于提高生活质量。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帮助患者尽快回归社会，重新融入工作和生活，提高生活质量。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社会融入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促进皮损愈合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科学的护理方法有助于提高患者的免疫力，降低复发风险。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提供康复指导，帮助患者了解如何进行后期康复训练，促进身体功能恢复。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适当的护理措施有助于皮肤损伤快速愈合，缩短病程。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如热敷、冷敷、按摩等，有助于缓解疼痛和肌肉紧张。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根据评估结果，医生会开具适当的止痛药，如非处方药或处方药。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与患者沟通，提供心理支持和安慰，减轻其焦虑和抑郁情绪。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https://d.book118.com/887126106145006034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2024-09-08T21:13:12.975</cp:lastPrinted>
  <dcterms:created xsi:type="dcterms:W3CDTF">2024-09-08T13:13:12Z</dcterms:created>
  <dcterms:modified xsi:type="dcterms:W3CDTF">2024-09-08T13:13:14Z</dcterms:modified>
</cp:coreProperties>
</file>