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7807E-9588-461A-95C4-156E37591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C222B-D25F-4192-AAC9-65337A4F6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11EF4-5FFF-4281-A24F-A78DEA9E2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C6F81-3B5B-4340-8E1F-51B87FB5E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8238D0-AE76-47B6-AE47-1A44C4FC6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B321D-F004-47B0-89B9-A06881EE6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193064-4834-49F4-B9E1-A9926C9DB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98C95-57F5-4406-981D-0716CE25D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1854D-B92C-4FF6-A5CB-E88D6FAA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811F3-AF96-4DB8-B1EA-061DAD248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9B06E-0D93-4237-8414-829253DDC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30006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温室切花月季冬季丰产技术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2023-11-08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/>
          </a:blip>
          <a:srcRect l="13223" t="34500" r="4132" b="15500"/>
          <a:stretch>
            <a:fillRect/>
          </a:stretch>
        </p:blipFill>
        <p:spPr>
          <a:xfrm>
            <a:off x="6951825" y="1162076"/>
            <a:ext cx="4342041" cy="30971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温室切花月季概述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冬季丰产技术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温室切花月季市场前景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为了提高温室切花月季的产量和质量，满足市场需求。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温室切花月季是一种常见的花卉品种，具有较高的观赏价值和商业价值。然而，冬季气温低、光照不足等因素会影响其生长和开花，因此需要采取措施来提高其产量和质量。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探索温室切花月季冬季丰产技术，有助于丰富花卉栽培技术和理论。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通过研究和实践，提高温室切花月季的产量和质量，满足市场需求，提高花农的经济效益。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收集相关文献资料，确定实验材料和方案，进行实验操作并收集数据，对数据进行处理和分析，得出结论并提出建议。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结果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通过实验研究和数据分析，发现适当的温度、光照、水分和肥料等管理措施对温室切花月季的生长和开花有重要影响。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32" name="TextBox 3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采用文献综述、实验研究和数据分析等方法。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温室切花月季概述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温室切花月季是指种植在温室环境中的，以生产高品质切花为目的的月季品种。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根据生长习性和花朵特点，温室切花月季可分为多种类型，如藤本月季、地被月季、灌木月季等。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温室切花月季对温度要求较高，适宜的生长温度为15-25℃。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喜温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需要充足的光照，一般每天需要6-8小时的直射阳光。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适度湿润的环境有利于生长，但要避免过度浇水造成根部腐烂。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需要适当的肥料供给，以满足其生长所需的各种营养元素。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肥料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栽培技术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使用疏松而不太粘的土壤进行种植，有利于根部的呼吸和水分渗透。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土壤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浇水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修剪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定期浇水，保持土壤湿润，但避免过度浇水。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定期修剪，去除枯萎和多余的枝条，以保持植株的形态和健康。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定期检查并防治病虫害，以保证植株的健康生长。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冬季丰产技术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23" name="AutoShape 2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保温措施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在温室外部覆盖保温材料，如草席、塑料薄膜等，以减少热量散失，保持室内温度。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707422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加热系统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707422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安装加热设备，如电热线、加热器等，在室内温度过低时进行加热，以保持适宜的温度。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在温室内设置通风口，定期进行通风换气，以保持空气流通，避免湿度过高。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107669" y="1389241"/>
            <a:ext cx="1133365" cy="1133365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704309" y="1389241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151819" y="1389241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157898" y="1461779"/>
            <a:ext cx="3008522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247566" y="1449587"/>
            <a:ext cx="2941870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800056" y="1449587"/>
            <a:ext cx="2941870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选用适宜的品种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选择适合当地气候和土壤条件的品种，以保证其正常生长和开花。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增加光照强度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在温室内安装LED灯或其他高亮度光源，以增加光照强度，促进植物生长和开花。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调整光照时间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根据植物生长阶段和季节的不同，合理调整每天的光照时间，以保证其正常生长和开花。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332876"/>
            <a:ext cx="515576" cy="440418"/>
            <a:chOff x="454963" y="332876"/>
            <a:chExt cx="515576" cy="440418"/>
          </a:xfrm>
        </p:grpSpPr>
        <p:sp>
          <p:nvSpPr>
            <p:cNvPr id="18" name="AutoShape 18"/>
            <p:cNvSpPr/>
            <p:nvPr/>
          </p:nvSpPr>
          <p:spPr>
            <a:xfrm>
              <a:off x="454963" y="33582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287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459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356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3943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5359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065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236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133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5720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7137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6842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01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791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497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91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8619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879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6968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27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1218874" y="201994"/>
            <a:ext cx="988433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光照控制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https://d.book118.com/887130006062006042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2024-09-15T16:42:28.946</cp:lastPrinted>
  <dcterms:created xsi:type="dcterms:W3CDTF">2024-09-15T08:42:28Z</dcterms:created>
  <dcterms:modified xsi:type="dcterms:W3CDTF">2024-09-15T08:42:30Z</dcterms:modified>
</cp:coreProperties>
</file>