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5A573FC-7C1E-4E72-A6B9-21671871E03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3F833-8994-4720-9B44-448265AA1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49FA1-01AF-42EF-B980-0064077BE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D6143-03B7-494A-A6F6-4D806BC9D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585876-4B02-4B51-AA8C-F841A605A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7AC312-AF93-4C7C-A4E9-0DE59C300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239D5-4F90-4331-A614-9F2C1773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257E66-7152-4E87-A810-38B194C95F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BD2F61-B796-44DB-BB1D-B765F8438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AD1081-7503-4394-9CB0-6D56BADE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35913-E0CE-4FC8-AC7A-1A9DE8241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788EF7-D326-4EB0-AB07-B1952D0EB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1D0ECF0-0232-47EA-ABD5-2087CA65E8F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5C36DBD-7B1E-454E-BB84-5A892C8B48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30126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做研究报告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600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研究概述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文献综述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研究设计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研究结果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实证案例分析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结论与展望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研究概述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https://d.book118.com/887130126201006053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做研究报告600字</vt:lpstr>
      <vt:lpstr>目录</vt:lpstr>
      <vt:lpstr>第一章 研究概述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2024-09-28T00:35:39.144</cp:lastPrinted>
  <dcterms:created xsi:type="dcterms:W3CDTF">2024-09-27T16:35:39Z</dcterms:created>
  <dcterms:modified xsi:type="dcterms:W3CDTF">2024-09-27T16:35:41Z</dcterms:modified>
</cp:coreProperties>
</file>