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AD87D-0393-4CED-BA72-0C9A07A2C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FE7A6-B964-446E-BA7E-6CFDE4580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69A72-53A5-4B49-902E-8C0A3DAD0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616E0-CE16-4FAC-BD73-34D1ECC66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0134B5-5E06-472C-9710-BE4562D26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69E55E-33CF-483A-8A06-7E27F2EBF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1D23C1-4A80-4ACE-8B0B-0C70BDC97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DEBE0-7E05-45EF-8B86-36C7E6278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908C1-2CF0-41C8-BB4E-C0D7D2F33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8B689-2C75-4F38-9CDA-89180E046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95837-DCB3-49FA-B21B-7C9D628FD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311501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音乐教学法有哪几种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传统音乐教学法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现代音乐教学法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民族民间音乐教学法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当代音乐教育新趋势与新方法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音乐教学法比较与选择策略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28" b="79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46" b="105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探讨音乐教学法的多样性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分析不同音乐教学法的特点，理解它们在不同教育背景下的适用性。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提高音乐教学质量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通过了解各种音乐教学法的优缺点，教师可以根据学生的需求和教学目标选择合适的方法，从而提高教学效果。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推动音乐教育创新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鼓励教育工作者尝试新的音乐教学法，以适应时代发展的需要，培养具有创新精神和音乐素养的学生。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音乐教学法是指在教学过程中，教师和学生为实现教学目标所采用的一系列教学活动、手段、方法和策略的总称。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音乐教学法定义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通过有效的教学方法，学生可以更高效地学习和掌握音乐基础知识、技能和表演能力。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帮助学生掌握音乐知识和技能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多样化的音乐教学法可以激发学生的学习兴趣，培养他们的音乐爱好，进而提高他们的学习积极性和参与度。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培养学生的音乐兴趣和爱好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音乐教育不仅有助于培养学生的审美能力和创造力，还有助于提高他们的情感、态度和价值观等方面的素质。通过采用恰当的音乐教学法，可以更好地实现这些教育目标。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提高学生的综合素质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音乐教学法定义及重要性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传统音乐教学法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https://d.book118.com/887131150152006035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2024-09-10T11:38:16.992</cp:lastPrinted>
  <dcterms:created xsi:type="dcterms:W3CDTF">2024-09-10T03:38:17Z</dcterms:created>
  <dcterms:modified xsi:type="dcterms:W3CDTF">2024-09-10T03:38:19Z</dcterms:modified>
</cp:coreProperties>
</file>