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85956-45B9-4371-BE1D-A979BED59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C6141-0378-4D0A-8F89-20CA86AD3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82CC3-263F-4290-82F4-E723DB82B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46E74-F1B9-471E-94E3-876094EA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4F6A0-F425-4D8B-AB0F-5876971EB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75D50-19C7-418C-A969-B746A9439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02D0A7-4F43-4DAD-A582-316A61DF5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8C2D0-73B2-4BEC-AC5A-FDCE604D7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B42F8-174B-4938-B0FA-26D327E6B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5F43-C1FA-4795-8BD9-EEAA467DE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D5DCE-04FF-4144-9CA4-ED665A8C6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205404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HDMI English Presentation PPT courseware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HDMI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HDMI Technology Explanation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Comparison between HDMI and other display interfaces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Development Trends and Future Prospects of HDMI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HDMI common problems and solutions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HDMI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HDMI was born in the early 2000s, when digital technology was becoming more prevalent in consumer electronics.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HDMI was created to solve the problem of connecting high-definition video sources to televisions.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HDMI has since become the standard for connecting high-definition video devices, such as Blu-ray players, game consoles, and digital cameras.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Origin and History of HDMI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12" b="231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main characteristics of HDMI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HDMI transmits both audio and video signals over a single cable.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HDMI supports high-definition video formats, including 1080p and 4K.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HDMI provides a high-bandwidth connection, allowing for the transmission of uncompressed audio and video signals.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HDMI is also used in commercial applications, such as in hotels, restaurants, and conference centers, where it can be used to display video content on large screens.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HDMI is commonly used to connect televisions to digital video sources, such as Blu-ray players and game consoles.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HDMI is also used in home theater systems, where it can transmit high-definition audio and video signals from a source device to a television or projector.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89" r="889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Application scenarios of HDMI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HDMI Technology Explanation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Digital Video and Audio Transmission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HDMI transmits digital video and audio signals from a source device (like a Blu-ray player or game console) to a display device (like a TV).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Single Cable Connection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HDMI uses a single cable for both video and audio transmission, simplifying installation and reducing clutter.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Adaptive Format Adjustment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HDMI protocol automatically adjusts to the optimal resolution and format supported by the connected display, ensuring a crisp, clear picture.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Working principle of HDMI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79" r="2507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Standard HDMI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Designed for most consumer electronics devices, Standard HDMI is backward-compatible with earlier versions of the HDMI specification.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Mini HDMI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smaller version of HDMI, often found on smaller devices like smartphones and tablets.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 HDMI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even smaller version of HDMI, often found on ultra-thin laptops and other mobile devices.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HDMI interface types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High-Speed HDMI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Supports data transmission rates of up to 18 Gbps, sufficient for even the highest-resolution video formats like 4K UHD and beyond.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Enhanced-Speed HDMI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lower cost, lower bandwidth option that supports data transmission rates of up to 10.2 Gbps, sufficient for most video formats up to 1080p.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HDMI transmission rate and bandwidth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510" r="2951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Video Formats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Supports a wide range of video formats like 4K UHD (3840x2160 pixels), 1080p Full HD (1920x1080 pixels), and WQXGA (2560x1600 pixels).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Audio Formats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Supports a variety of audio formats like Dolby TrueHD, DTS-HD Master Audio, and LPCM (Linear Pulse Code Modulation).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HDMI audio and video format support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Comparison between HDMI and other display interfaces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Video Format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Color Depth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Bandwidth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Audio Support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VGA interface comparison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51" r="1645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HDMI supports video formats up to 1080p, while VGA is limited to 640x480 resolution.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HDMI provides a wider color gamut, resulting in more vibrant and accurate colors.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HDMI has a higher bandwidth, allowing for faster data transmission rates.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HDMI integrates audio and video, providing a more seamless viewing experience.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https://d.book118.com/887132054043006042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2024-09-15T11:23:44.409</cp:lastPrinted>
  <dcterms:created xsi:type="dcterms:W3CDTF">2024-09-15T03:23:44Z</dcterms:created>
  <dcterms:modified xsi:type="dcterms:W3CDTF">2024-09-15T03:23:46Z</dcterms:modified>
</cp:coreProperties>
</file>