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5F849-E5D3-4EB3-BAED-66576A666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8511E-9B29-4196-864B-EFEE68CC8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76D8C-A7B2-4A29-B59E-DE5FA805A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10242-0D3F-497F-A51C-B10F4B9D9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BF5D5F-3B2B-4918-A5D0-3FE9C0256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FDB887-7D95-4F93-992D-A16B7B299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9F1107-A2CC-4C9F-B61F-FF43015FC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96032-80CB-4BD4-BD14-ECD5ABA70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B14C0-1595-430E-9023-B1FAE57E7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2FB57-B64F-465F-B006-00D300B4A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26072-1A35-4ADD-AB83-814F29AB7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3211506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领导力培训课件ppt2023全新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领导力核心技能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领导力提升方法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领导力在实践中应用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领导力挑战与解决方案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领导力是组织成功的关键因素之一，它能够激发团队成员的潜力，提高团队的士气和效率，促进组织的创新和发展。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领导力是一种能力，它使得领导者能够引导、激励和影响团队成员，以实现共同的目标和愿景。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诚实正直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优秀领导者应该具备高度的道德标准和诚信，以身作则，赢得团队成员的信任和尊重。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优秀领导者应该具备良好的沟通能力，能够清晰、准确地传达自己的想法和意图，同时倾听团队成员的意见和建议。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优秀领导者应该具备果断、明智的决策能力，能够在复杂的情况下迅速做出正确的决策。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优秀领导者应该具备激励团队成员的能力，能够激发团队成员的积极性和创造力，提高团队的士气和效率。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优秀领导者特质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领导力对团队管理的影响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领导力是团队管理成功的关键因素之一，它能够激发团队成员的潜力，提高团队的士气和效率，促进团队的创新和发展。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团队管理对领导力的要求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团队管理需要领导者具备引导、协调、沟通和激励等多方面的能力，同时要求领导者注重团队建设和团队文化的培育。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领导力与团队管理的互动关系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领导力和团队管理是相互依存、相互促进的关系，领导者需要通过团队管理来发挥领导力的作用，而团队管理也需要领导者的引导和支持。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领导力与团队管理关系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领导力核心技能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53" b="26353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456" b="1945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在沟通之前，明确自己的沟通目标，有助于使沟通更加高效。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倾听技巧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善于倾听他人的意见和建议，理解他人的需求和想法，有助于建立良好的沟通关系。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表达清晰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能够清晰、准确地表达自己的观点和想法，避免沟通中的误解和冲突。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在面对问题时，能够进行深入的分析和研究，抓住问题的本质和关键。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167" r="4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25" r="2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83" r="152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根据问题的性质和实际情况，制定切实可行的解决方案。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在决策过程中，充分考虑各种风险因素，并制定相应的应对措施。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决策能力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具备创新思维和创新能力，能够不断提出新的想法和解决方案。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378" b="1237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759" r="275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135" r="1313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不断学习新知识、新技术和新方法，提高自己的综合素质和创新能力。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学习新知识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敢于尝试新事物和新方法，不怕失败和挫折，具备坚韧不拔的毅力。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勇于尝试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355" b="213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与团队成员建立相互信任的关系，增强团队的凝聚力和向心力。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分工合作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根据团队成员的特长和能力，进行合理的分工和协作，提高团队的整体效率。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在团队中保持有效的沟通和交流，及时解决问题和化解矛盾，促进团队的和谐发展。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领导力提升方法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识别、理解、控制自身情绪，保持冷静、理智。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了解自身优点、缺点、价值观、动机，形成客观自我评价。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情商培养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提高同理心、沟通能力，建立良好人际关系。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自我认知与情绪管理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明确短期、长期学习目标，制定相应计划。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学习目标设定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阅读书籍、参加培训、寻求导师指导等。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知识获取途径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参与项目、挑战自我、不断试错与反思。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学习与成长计划制定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定期回顾自身表现，识别问题，总结经验教训。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反馈渠道建立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与员工、同事、上级保持沟通，收集多方反馈意见。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针对问题制定改进措施，不断调整自身行为和策略。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456" r="1745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反馈与改进机制建立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https://d.book118.com/887132115062006024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2024-08-28T12:43:50.169</cp:lastPrinted>
  <dcterms:created xsi:type="dcterms:W3CDTF">2024-08-28T04:43:50Z</dcterms:created>
  <dcterms:modified xsi:type="dcterms:W3CDTF">2024-08-28T04:43:52Z</dcterms:modified>
</cp:coreProperties>
</file>