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FCB6EB-1559-47C3-A1EF-FDF903E48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71BE05-AE0E-446C-A5A8-478A59FF6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E52857-9184-4AF1-AAB1-E38A259BB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D4D992-AD87-4BC7-8C0B-E11BEA140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F63064-9F9E-4945-B9D7-4E597C275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BD4FEC-BCBB-44D0-AEC1-F340075D6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B11184-8AA7-41FA-ACE4-911938DE2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0F244D-8957-4811-ABF0-F3FFB9456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9CAA3B-FDBA-41BB-A341-98FC6E2A5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259C56-5380-4126-A6EA-09D942646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5B7D8C-D101-49EA-BF8F-3D77A7AB8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13213601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新生儿吐奶的护理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新生儿吐奶的原因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新生儿吐奶的症状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新生儿吐奶的预防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新生儿吐奶的处理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新生儿吐奶的护理误区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新生儿吐奶的原因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259" b="1325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269" b="426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549" b="1354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生理原因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胃容量小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新生儿的胃容量较小，每次喂奶量过多会导致吐奶。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食管下端括约肌松弛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新生儿食管下端括约肌尚未发育完全，易导致胃内容物反流。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肠道蠕动不规律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新生儿肠道蠕动不规律，可能导致喂奶后奶液回流。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喂奶量过多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喂奶量过多，超过宝宝的胃容量，易导致吐奶。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喂奶后立即移动宝宝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喂奶后立即移动宝宝或改变体位，可能导致奶液回流。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喂奶姿势不当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喂奶时姿势不正确，如宝宝平躺或喂奶过急，可能导致奶液进入呼吸道引发吐奶。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5333" b="5333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喂养不当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新生儿感染性疾病可能导致消化系统功能紊乱，引发吐奶。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感染性疾病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肠道畸形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其他疾病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肠道畸形如先天性巨结肠、肠旋转不良等，可能导致吐奶。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如肺炎、心脏疾病等也可能引发吐奶。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新生儿吐奶的症状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吐奶频繁时，家长应留意观察宝宝是否有其他不适症状，如哭闹、食欲不振等。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若宝宝频繁吐奶且伴随其他症状，应及时就医检查，排除病理性因素。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频繁吐奶是新生儿常见的症状，通常是由于生理性胃食管反流所致。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吐奶频繁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333" r="11333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若新生儿吐出物中带有血或胆汁，可能是由于消化道出血或胆汁淤积等疾病引起。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这种情况较为严重，家长应立即带宝宝就医，以便早期诊断和治疗。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在等待就医期间，家长应暂停喂养，让宝宝保持安静，避免剧烈活动。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吐出物中有血或胆汁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477" b="54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405" b="440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伴随其他症状（如发热、腹泻等）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新生儿吐奶时若伴随其他症状，如发热、腹泻等，可能表示宝宝存在某种疾病。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家长应密切关注宝宝的症状变化，及时发现并处理异常情况。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若宝宝症状较重或持续时间较长，应及时就医检查，以便早期治疗和管理。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新生儿吐奶的预防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https://d.book118.com/887132136010006043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2024-09-16T16:53:49.189</cp:lastPrinted>
  <dcterms:created xsi:type="dcterms:W3CDTF">2024-09-16T08:53:49Z</dcterms:created>
  <dcterms:modified xsi:type="dcterms:W3CDTF">2024-09-16T08:53:51Z</dcterms:modified>
</cp:coreProperties>
</file>