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C7C71-001F-4371-8E56-CCFFF641D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259D4-4BEE-49B0-BB2C-D62CC9312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93B08-C241-4239-A33E-5474934B8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9CE260-E06B-4A26-BCB5-A33FA312B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287EA8-A8F7-4C9D-A1F5-F8D9380F5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934C19-C983-47DE-AF8F-AF616CC61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8735D3-DF30-4647-8775-3B6329C3C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CC276-2C30-424B-A382-179295655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C26FA-7CA7-498B-BD18-7CB244316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C8A41-D08F-441E-8479-1E12A2806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28D44-87F1-41E9-87D7-15060D377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3303001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创新创业战略分析报告华为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华为创新创业战略制定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华为创新创业战略实施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华为创新创业战略绩效评估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华为创新创业战略挑战与对策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分析华为公司的创新创业战略，探讨其成功经验和面临的挑战。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随着全球科技产业的快速发展，创新创业成为企业获取竞争优势的重要途径。华为公司作为全球领先的科技企业之一，其创新创业战略值得深入研究。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华为公司成立于1987年，总部位于中国深圳。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华为是全球领先的ICT（信息、通信和技术）解决方案供应商，专注于ICT领域，在电信、企业网络、消费者业务等领域均处于领先地位。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华为倡导“以客户为中心，以奋斗者为本，长期艰苦奋斗”的企业文化，鼓励员工积极创新、勇于拓展。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华为公司简介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本报告将重点分析华为公司的创新创业战略，包括其创新体系、研发投入、人才培养、市场拓展等方面。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本报告将采用文献资料分析、案例研究、专家访谈等多种研究方法，力求全面、客观地揭示华为公司的创新创业战略。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中国政府鼓励创新创业，提供政策支持和资金扶持，为华为等科技企业的发展创造了良好的政治环境。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政治环境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中国经济增长稳定，市场需求不断扩大，为华为等科技企业提供了广阔的发展空间。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中国社会对科技创新的认同度不断提高，创新文化逐渐深入人心，为华为等科技企业的创新提供了社会基础。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全球科技飞速发展，5G、人工智能、物联网等新兴技术不断涌现，为华为等科技企业提供了技术创新的机会。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宏观环境分析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行业环境分析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科技行业竞争激烈，国内外众多企业都在争夺市场份额和技术制高点。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科技行业正朝着智能化、数字化、网络化的方向发展，云计算、大数据、人工智能等技术得到广泛应用。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行业政策环境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中国政府出台了一系列鼓励科技创新的政策，为科技行业的发展提供了政策保障。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行业风险挑战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科技行业面临着技术更新换代快、市场需求变化大、知识产权保护等风险和挑战。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企业资源能力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华为拥有强大的研发实力和丰富的技术积累，具备自主创新的能力。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企业文化氛围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华为倡导创新文化，鼓励员工积极创新，为企业的发展注入了源源不断的动力。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华为将创新作为企业发展的核心战略，致力于成为全球领先的科技企业。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企业组织架构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华为的组织架构灵活高效，能够快速响应市场变化和技术创新需求。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内部环境分析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华为创新创业战略制定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华为将自身定位为全球通信行业的领导者，致力于推动5G、6G等前沿技术的研发和应用。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引领全球通信技术发展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华为通过整合硬件、软件和服务，为消费者提供覆盖智能家居、智慧办公、智慧出行等全场景的智慧生活体验。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打造全场景智慧生活体验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华为积极拓展云计算、大数据、人工智能等企业级业务市场，为企业提供数字化转型和智能化升级的服务和解决方案。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拓展企业级业务市场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战略目标设定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083" r="20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全球化布局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华为在全球范围内建立研发中心、生产基地和销售网络，实现全球化布局和资源配置。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自主研发创新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华为坚持自主研发，掌握核心技术，通过不断的技术创新和产品迭代，提升自身竞争力。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开放合作生态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华为倡导开放合作，与全球合作伙伴共同构建产业生态，推动技术创新和应用普及。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战略路径选择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战略资源配置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人才资源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品牌资源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技术资源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资金资源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华为重视人才的引进、培养和激励，打造了一支高素质、专业化的人才队伍，为创新创业提供有力的人才保障。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华为拥有全球领先的研发体系和创新能力，通过不断的技术研发和创新投入，积累了丰富的技术资源。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华为拥有雄厚的资金实力，能够为创新创业提供充足的资金支持，保障战略目标的顺利实现。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华为作为全球知名品牌，拥有广泛的品牌影响力和市场号召力，为创新创业提供了重要的品牌资源支持。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https://d.book118.com/887133030015006054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2024-09-28T05:58:48.143</cp:lastPrinted>
  <dcterms:created xsi:type="dcterms:W3CDTF">2024-09-27T21:58:48Z</dcterms:created>
  <dcterms:modified xsi:type="dcterms:W3CDTF">2024-09-27T21:58:50Z</dcterms:modified>
</cp:coreProperties>
</file>