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7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4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tags" Target="tags/tag66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notesMaster" Target="notesMasters/notesMaster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4FF8A-5D07-464B-BFE5-032D1DC5B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263BC-FA09-4FE7-A7FB-909DD6203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B0DAC-C1C8-415E-96C1-6E378851D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38D51-D091-43B5-8AF6-4B737B301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36CBF6-5755-4B83-BB69-EE9480B7E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2960F2-34F7-4735-BA02-B96A7A7D7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D84A24-0624-4621-86DB-CD88502CC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81B95-FF49-47A6-AE71-4BE957DBB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31E328-10FB-4F47-AE0D-FE6DBBCB2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34A59-8C84-489D-9CB2-088C7BC2E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99E21-0762-477E-BCEF-8F458C299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../media/image1.png" /><Relationship Id="rId18" Type="http://schemas.openxmlformats.org/officeDocument/2006/relationships/tags" Target="../tags/tag6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6" descr="图片2"/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notesSlide" Target="../notesSlides/notesSlide1.xml" /><Relationship Id="rId6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notesSlide" Target="../notesSlides/notesSlide2.xml" /><Relationship Id="rId7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3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slideLayout" Target="../slideLayouts/slideLayout18.xml" /><Relationship Id="rId17" Type="http://schemas.openxmlformats.org/officeDocument/2006/relationships/notesSlide" Target="../notesSlides/notesSlide4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notesSlide" Target="../notesSlides/notesSlide5.xml" /><Relationship Id="rId7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slideLayout" Target="../slideLayouts/slideLayout18.xml" /><Relationship Id="rId17" Type="http://schemas.openxmlformats.org/officeDocument/2006/relationships/notesSlide" Target="../notesSlides/notesSlide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7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notesSlide" Target="../notesSlides/notesSlide8.xml" /><Relationship Id="rId7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slideLayout" Target="../slideLayouts/slideLayout18.xml" /><Relationship Id="rId17" Type="http://schemas.openxmlformats.org/officeDocument/2006/relationships/notesSlide" Target="../notesSlides/notesSlide9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1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notesSlide" Target="../notesSlides/notesSlide11.xml" /><Relationship Id="rId7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3402406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图片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1033780" y="996315"/>
            <a:ext cx="10435590" cy="2432685"/>
          </a:xfrm>
          <a:noFill/>
        </p:spPr>
        <p:txBody>
          <a:bodyPr anchor="ctr" anchorCtr="0">
            <a:normAutofit/>
          </a:bodyPr>
          <a:lstStyle/>
          <a:p>
            <a:pPr lvl="0"/>
            <a:r>
              <a:rPr lang="zh-CN" altLang="zh-CN"/>
              <a:t>环保的环保法律法规</a:t>
            </a:r>
            <a:endParaRPr lang="zh-CN" altLang="en-US"/>
          </a:p>
        </p:txBody>
      </p:sp>
      <p:sp>
        <p:nvSpPr>
          <p:cNvPr id="3" name="封面"/>
          <p:cNvSpPr>
            <a:spLocks noGrp="1"/>
          </p:cNvSpPr>
          <p:nvPr>
            <p:ph type="subTitle" idx="1"/>
          </p:nvPr>
        </p:nvSpPr>
        <p:spPr>
          <a:xfrm>
            <a:off x="1198880" y="3560445"/>
            <a:ext cx="473075" cy="203200"/>
          </a:xfrm>
        </p:spPr>
        <p:txBody>
          <a:bodyPr>
            <a:normAutofit fontScale="25000"/>
          </a:bodyPr>
          <a:lstStyle/>
          <a:p>
            <a:r>
              <a:rPr lang="en-US">
                <a:sym typeface="+mn-ea"/>
              </a:rPr>
              <a:t> </a:t>
            </a:r>
            <a:endParaRPr lang="en-US"/>
          </a:p>
        </p:txBody>
      </p:sp>
      <p:sp>
        <p:nvSpPr>
          <p:cNvPr id="4" name="文本框 3"/>
          <p:cNvSpPr txBox="1"/>
          <p:nvPr/>
        </p:nvSpPr>
        <p:spPr>
          <a:xfrm>
            <a:off x="3788410" y="4316730"/>
            <a:ext cx="510159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b="1"/>
              <a:t>汇报人：</a:t>
            </a:r>
            <a:r>
              <a:rPr lang="en-US" altLang="zh-CN" b="1"/>
              <a:t>           </a:t>
            </a:r>
            <a:r>
              <a:rPr lang="zh-CN" altLang="en-US" b="1"/>
              <a:t>时间：</a:t>
            </a:r>
            <a:r>
              <a:rPr lang="en-US" altLang="zh-CN" b="1"/>
              <a:t>2024</a:t>
            </a:r>
            <a:r>
              <a:rPr lang="zh-CN" altLang="en-US" b="1"/>
              <a:t>年</a:t>
            </a:r>
            <a:r>
              <a:rPr lang="en-US" altLang="zh-CN" b="1"/>
              <a:t>X</a:t>
            </a:r>
            <a:r>
              <a:rPr lang="zh-CN" altLang="en-US" b="1"/>
              <a:t>月</a:t>
            </a:r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857885" y="466090"/>
            <a:ext cx="2753360" cy="950595"/>
          </a:xfrm>
          <a:noFill/>
        </p:spPr>
        <p:txBody>
          <a:bodyPr>
            <a:noAutofit/>
          </a:bodyPr>
          <a:lstStyle/>
          <a:p>
            <a:r>
              <a:rPr lang="zh-CN" altLang="en-US" sz="3600"/>
              <a:t>01</a:t>
            </a:r>
            <a:endParaRPr lang="zh-CN" altLang="en-US" sz="36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66975" y="2989580"/>
            <a:ext cx="7268210" cy="996315"/>
          </a:xfrm>
          <a:noFill/>
        </p:spPr>
        <p:txBody>
          <a:bodyPr/>
          <a:lstStyle/>
          <a:p>
            <a:pPr algn="ctr"/>
            <a:r>
              <a:t>第1章 环保法律法规的背景与意义</a:t>
            </a: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8" name="Freeform 5"/>
          <p:cNvSpPr/>
          <p:nvPr/>
        </p:nvSpPr>
        <p:spPr>
          <a:xfrm>
            <a:off x="7747308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环保法律法规是指一系列旨在保护环境、促进可持续发展的法律法规体系。这些法规旨在限制和减少环境破坏行为，保护大自然的生态平衡。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环保法律法规的定义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环保法律法规的历史演变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首次提出环保概念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20世纪初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开始出台环保法规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20世纪中叶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全球范围内加强环保立法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21世纪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环保法规更新迭代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近年来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546225"/>
            <a:ext cx="2536825" cy="92075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tx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547495"/>
            <a:ext cx="2879090" cy="91948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tx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546860"/>
            <a:ext cx="2689860" cy="92075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tx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548130"/>
            <a:ext cx="2510790" cy="91948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tx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880235"/>
            <a:ext cx="2060575" cy="523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预防环境污染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控制工业废气排放
监管污水处理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880235"/>
            <a:ext cx="2399030" cy="523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推动绿色发展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鼓励可再生能源利用
加强生态文明建设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880235"/>
            <a:ext cx="2058035" cy="523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维护生态平衡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保护野生动植物
维护生态多样性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环保法律法规的作用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880235"/>
            <a:ext cx="2367280" cy="523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保护环境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减少污染排放
保护生态系统</a:t>
            </a:r>
            <a:endParaRPr lang="en-US" altLang="zh-CN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环保法律法规的重要性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减少污染排放，维护生态平衡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保护环境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保护濒危物种，减少生态破坏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维护生态平衡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鼓励绿色生产，推动循环经济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促进可持续发展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tx1"/>
                </a:solidFill>
              </a:rPr>
              <a:t>环保法律法规对社会的影响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511175" y="2447290"/>
            <a:ext cx="5230495" cy="3485515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+mn-ea"/>
              </a:rPr>
              <a:t>环保法律法规的制定和执行对整个社会都有重要影响。它们不仅可以保护大自然、促进经济发展，还可以提升民众的环保意识，推动社会可持续发展。</a:t>
            </a:r>
            <a:endParaRPr lang="zh-CN" altLang="en-US">
              <a:ln>
                <a:noFill/>
                <a:prstDash val="sysDot"/>
              </a:ln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2" name="Freeform 2"/>
          <p:cNvSpPr/>
          <p:nvPr/>
        </p:nvSpPr>
        <p:spPr>
          <a:xfrm>
            <a:off x="586631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3"/>
          <p:cNvSpPr/>
          <p:nvPr/>
        </p:nvSpPr>
        <p:spPr>
          <a:xfrm>
            <a:off x="695723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4"/>
          <p:cNvSpPr/>
          <p:nvPr/>
        </p:nvSpPr>
        <p:spPr>
          <a:xfrm>
            <a:off x="845658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5"/>
          <p:cNvSpPr/>
          <p:nvPr/>
        </p:nvSpPr>
        <p:spPr>
          <a:xfrm>
            <a:off x="995594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6"/>
          <p:cNvGrpSpPr/>
          <p:nvPr/>
        </p:nvGrpSpPr>
        <p:grpSpPr>
          <a:xfrm>
            <a:off x="10573320" y="2878170"/>
            <a:ext cx="461677" cy="550831"/>
            <a:chOff x="6184200" y="2878170"/>
            <a:chExt cx="461677" cy="550831"/>
          </a:xfrm>
        </p:grpSpPr>
        <p:sp>
          <p:nvSpPr>
            <p:cNvPr id="9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9"/>
          <p:cNvGrpSpPr/>
          <p:nvPr/>
        </p:nvGrpSpPr>
        <p:grpSpPr>
          <a:xfrm>
            <a:off x="6385152" y="4065529"/>
            <a:ext cx="664560" cy="579786"/>
            <a:chOff x="1996032" y="4065529"/>
            <a:chExt cx="664560" cy="579786"/>
          </a:xfrm>
        </p:grpSpPr>
        <p:sp>
          <p:nvSpPr>
            <p:cNvPr id="12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2"/>
          <p:cNvGrpSpPr/>
          <p:nvPr/>
        </p:nvGrpSpPr>
        <p:grpSpPr>
          <a:xfrm>
            <a:off x="9226107" y="4210981"/>
            <a:ext cx="577691" cy="614457"/>
            <a:chOff x="4836987" y="4210981"/>
            <a:chExt cx="577691" cy="614457"/>
          </a:xfrm>
        </p:grpSpPr>
        <p:sp>
          <p:nvSpPr>
            <p:cNvPr id="15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7"/>
          <p:cNvGrpSpPr/>
          <p:nvPr/>
        </p:nvGrpSpPr>
        <p:grpSpPr>
          <a:xfrm>
            <a:off x="7779981" y="2655299"/>
            <a:ext cx="559445" cy="701973"/>
            <a:chOff x="3390861" y="2655299"/>
            <a:chExt cx="559445" cy="701973"/>
          </a:xfrm>
        </p:grpSpPr>
        <p:sp>
          <p:nvSpPr>
            <p:cNvPr id="20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857885" y="466090"/>
            <a:ext cx="2753360" cy="950595"/>
          </a:xfrm>
          <a:noFill/>
        </p:spPr>
        <p:txBody>
          <a:bodyPr>
            <a:noAutofit/>
          </a:bodyPr>
          <a:lstStyle/>
          <a:p>
            <a:r>
              <a:rPr lang="zh-CN" altLang="en-US" sz="3600"/>
              <a:t>02</a:t>
            </a:r>
            <a:endParaRPr lang="zh-CN" altLang="en-US" sz="36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66975" y="2989580"/>
            <a:ext cx="7268210" cy="996315"/>
          </a:xfrm>
          <a:noFill/>
        </p:spPr>
        <p:txBody>
          <a:bodyPr/>
          <a:lstStyle/>
          <a:p>
            <a:pPr algn="ctr"/>
            <a:r>
              <a:t>第二章 环保法律法规的分类</a:t>
            </a: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8" name="Freeform 5"/>
          <p:cNvSpPr/>
          <p:nvPr/>
        </p:nvSpPr>
        <p:spPr>
          <a:xfrm>
            <a:off x="7747308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tx1"/>
                </a:solidFill>
              </a:rPr>
              <a:t>按照领域分类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511175" y="2447290"/>
            <a:ext cx="5230495" cy="3485515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+mn-ea"/>
              </a:rPr>
              <a:t>环保法律法规根据领域可分为大气环境保护法律法规、水环境保护法律法规、土壤环境保护法律法规、生态环境保护法律法规等。这些法规针对不同环境领域制定，以保护环境和生态平衡。</a:t>
            </a:r>
            <a:endParaRPr lang="zh-CN" altLang="en-US">
              <a:ln>
                <a:noFill/>
                <a:prstDash val="sysDot"/>
              </a:ln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2" name="Freeform 2"/>
          <p:cNvSpPr/>
          <p:nvPr/>
        </p:nvSpPr>
        <p:spPr>
          <a:xfrm>
            <a:off x="586631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3"/>
          <p:cNvSpPr/>
          <p:nvPr/>
        </p:nvSpPr>
        <p:spPr>
          <a:xfrm>
            <a:off x="695723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4"/>
          <p:cNvSpPr/>
          <p:nvPr/>
        </p:nvSpPr>
        <p:spPr>
          <a:xfrm>
            <a:off x="845658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5"/>
          <p:cNvSpPr/>
          <p:nvPr/>
        </p:nvSpPr>
        <p:spPr>
          <a:xfrm>
            <a:off x="995594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6"/>
          <p:cNvGrpSpPr/>
          <p:nvPr/>
        </p:nvGrpSpPr>
        <p:grpSpPr>
          <a:xfrm>
            <a:off x="10573320" y="2878170"/>
            <a:ext cx="461677" cy="550831"/>
            <a:chOff x="6184200" y="2878170"/>
            <a:chExt cx="461677" cy="550831"/>
          </a:xfrm>
        </p:grpSpPr>
        <p:sp>
          <p:nvSpPr>
            <p:cNvPr id="9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9"/>
          <p:cNvGrpSpPr/>
          <p:nvPr/>
        </p:nvGrpSpPr>
        <p:grpSpPr>
          <a:xfrm>
            <a:off x="6385152" y="4065529"/>
            <a:ext cx="664560" cy="579786"/>
            <a:chOff x="1996032" y="4065529"/>
            <a:chExt cx="664560" cy="579786"/>
          </a:xfrm>
        </p:grpSpPr>
        <p:sp>
          <p:nvSpPr>
            <p:cNvPr id="12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2"/>
          <p:cNvGrpSpPr/>
          <p:nvPr/>
        </p:nvGrpSpPr>
        <p:grpSpPr>
          <a:xfrm>
            <a:off x="9226107" y="4210981"/>
            <a:ext cx="577691" cy="614457"/>
            <a:chOff x="4836987" y="4210981"/>
            <a:chExt cx="577691" cy="614457"/>
          </a:xfrm>
        </p:grpSpPr>
        <p:sp>
          <p:nvSpPr>
            <p:cNvPr id="15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7"/>
          <p:cNvGrpSpPr/>
          <p:nvPr/>
        </p:nvGrpSpPr>
        <p:grpSpPr>
          <a:xfrm>
            <a:off x="7779981" y="2655299"/>
            <a:ext cx="559445" cy="701973"/>
            <a:chOff x="3390861" y="2655299"/>
            <a:chExt cx="559445" cy="701973"/>
          </a:xfrm>
        </p:grpSpPr>
        <p:sp>
          <p:nvSpPr>
            <p:cNvPr id="20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环保法律法规根据领域可分为大气环境保护法律法规、水环境保护法律法规、土壤环境保护法律法规、生态环境保护法律法规等。这些法规针对不同环境领域制定，以保护环境和生态平衡。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按照领域分类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按照领域分类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针对空气污染等环境问题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大气环境保护法律法规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保护水资源和水环境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水环境保护法律法规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防止土壤污染和破坏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土壤环境保护法律法规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维护生态平衡和生物多样性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生态环境保护法律法规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546225"/>
            <a:ext cx="2536825" cy="92075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tx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547495"/>
            <a:ext cx="2879090" cy="91948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tx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546860"/>
            <a:ext cx="2689860" cy="92075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tx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548130"/>
            <a:ext cx="2510790" cy="91948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tx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880235"/>
            <a:ext cx="2060575" cy="523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资源保护法律法规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针对资源的合理开发和保护进行规定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880235"/>
            <a:ext cx="2399030" cy="523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生态文明建设法律法规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强调生态与经济、社会和谐发展的法规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880235"/>
            <a:ext cx="2058035" cy="523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按照性质分类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880235"/>
            <a:ext cx="2367280" cy="523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环境保护法律法规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以保护环境为主要目的的法规
包括大气、水、土壤等各个方面</a:t>
            </a:r>
            <a:endParaRPr lang="en-US" altLang="zh-CN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按照性质分类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以保护环境为主要目的的法规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环境保护法律法规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强调生态与经济、社会和谐发展的法规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生态文明建设法律法规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针对资源的合理开发和保护进行规定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资源保护法律法规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按照性质分类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以保护环境为主要目的的法规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环境保护法律法规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针对资源的合理开发和保护进行规定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资源保护法律法规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强调生态与经济、社会和谐发展的法规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生态文明建设法律法规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857885" y="466090"/>
            <a:ext cx="2753360" cy="950595"/>
          </a:xfrm>
          <a:noFill/>
        </p:spPr>
        <p:txBody>
          <a:bodyPr>
            <a:noAutofit/>
          </a:bodyPr>
          <a:lstStyle/>
          <a:p>
            <a:r>
              <a:rPr lang="zh-CN" altLang="en-US" sz="3600"/>
              <a:t>03</a:t>
            </a:r>
            <a:endParaRPr lang="zh-CN" altLang="en-US" sz="36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66975" y="2989580"/>
            <a:ext cx="7268210" cy="996315"/>
          </a:xfrm>
          <a:noFill/>
        </p:spPr>
        <p:txBody>
          <a:bodyPr/>
          <a:lstStyle/>
          <a:p>
            <a:pPr algn="ctr"/>
            <a:r>
              <a:t>第3章 中国环保法律法规体系</a:t>
            </a: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8" name="Freeform 5"/>
          <p:cNvSpPr/>
          <p:nvPr/>
        </p:nvSpPr>
        <p:spPr>
          <a:xfrm>
            <a:off x="7747308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tx1"/>
                </a:solidFill>
              </a:rPr>
              <a:t>环境保护法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511175" y="2447290"/>
            <a:ext cx="5230495" cy="3485515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+mn-ea"/>
              </a:rPr>
              <a:t>环境保护法是中国环保法律法规体系的基石，旨在保护环境、预防环境污染。该法规规定了各种环境资源的保护措施，确保环境质量得到有效保护。</a:t>
            </a:r>
            <a:endParaRPr lang="zh-CN" altLang="en-US">
              <a:ln>
                <a:noFill/>
                <a:prstDash val="sysDot"/>
              </a:ln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2" name="Freeform 2"/>
          <p:cNvSpPr/>
          <p:nvPr/>
        </p:nvSpPr>
        <p:spPr>
          <a:xfrm>
            <a:off x="586631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3"/>
          <p:cNvSpPr/>
          <p:nvPr/>
        </p:nvSpPr>
        <p:spPr>
          <a:xfrm>
            <a:off x="695723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4"/>
          <p:cNvSpPr/>
          <p:nvPr/>
        </p:nvSpPr>
        <p:spPr>
          <a:xfrm>
            <a:off x="845658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5"/>
          <p:cNvSpPr/>
          <p:nvPr/>
        </p:nvSpPr>
        <p:spPr>
          <a:xfrm>
            <a:off x="995594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6"/>
          <p:cNvGrpSpPr/>
          <p:nvPr/>
        </p:nvGrpSpPr>
        <p:grpSpPr>
          <a:xfrm>
            <a:off x="10573320" y="2878170"/>
            <a:ext cx="461677" cy="550831"/>
            <a:chOff x="6184200" y="2878170"/>
            <a:chExt cx="461677" cy="550831"/>
          </a:xfrm>
        </p:grpSpPr>
        <p:sp>
          <p:nvSpPr>
            <p:cNvPr id="9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9"/>
          <p:cNvGrpSpPr/>
          <p:nvPr/>
        </p:nvGrpSpPr>
        <p:grpSpPr>
          <a:xfrm>
            <a:off x="6385152" y="4065529"/>
            <a:ext cx="664560" cy="579786"/>
            <a:chOff x="1996032" y="4065529"/>
            <a:chExt cx="664560" cy="579786"/>
          </a:xfrm>
        </p:grpSpPr>
        <p:sp>
          <p:nvSpPr>
            <p:cNvPr id="12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2"/>
          <p:cNvGrpSpPr/>
          <p:nvPr/>
        </p:nvGrpSpPr>
        <p:grpSpPr>
          <a:xfrm>
            <a:off x="9226107" y="4210981"/>
            <a:ext cx="577691" cy="614457"/>
            <a:chOff x="4836987" y="4210981"/>
            <a:chExt cx="577691" cy="614457"/>
          </a:xfrm>
        </p:grpSpPr>
        <p:sp>
          <p:nvSpPr>
            <p:cNvPr id="15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7"/>
          <p:cNvGrpSpPr/>
          <p:nvPr/>
        </p:nvGrpSpPr>
        <p:grpSpPr>
          <a:xfrm>
            <a:off x="7779981" y="2655299"/>
            <a:ext cx="559445" cy="701973"/>
            <a:chOff x="3390861" y="2655299"/>
            <a:chExt cx="559445" cy="701973"/>
          </a:xfrm>
        </p:grpSpPr>
        <p:sp>
          <p:nvSpPr>
            <p:cNvPr id="20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大气污染防治法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解决大气污染问题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重点问题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制定大气污染防治措施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措施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推动大气环境改善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目标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水污染防治法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保护水资源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目标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防止水污染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措施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维护水生态平衡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目的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546225"/>
            <a:ext cx="2536825" cy="92075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tx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547495"/>
            <a:ext cx="2879090" cy="91948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tx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546860"/>
            <a:ext cx="2689860" cy="92075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tx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548130"/>
            <a:ext cx="2510790" cy="91948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tx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880235"/>
            <a:ext cx="2060575" cy="523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大气污染防治法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重点解决大气污染
推动环境改善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880235"/>
            <a:ext cx="2399030" cy="523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水污染防治法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保护水资源
维护水生态平衡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880235"/>
            <a:ext cx="2058035" cy="523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土壤污染防治法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防止土壤污染
维护土壤质量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中国环保法律法规体系关键点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880235"/>
            <a:ext cx="2367280" cy="523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环境保护法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保护环境
预防环境污染</a:t>
            </a:r>
            <a:endParaRPr lang="en-US" altLang="zh-CN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中国环保法律法规体系经过多年的发展，已经建立完善，包括环境保护法、大气污染防治法、水污染防治法等，旨在保护环境资源，维护生态平衡，推动绿色发展。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中国环保法律法规体系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857885" y="466090"/>
            <a:ext cx="2753360" cy="950595"/>
          </a:xfrm>
          <a:noFill/>
        </p:spPr>
        <p:txBody>
          <a:bodyPr>
            <a:noAutofit/>
          </a:bodyPr>
          <a:lstStyle/>
          <a:p>
            <a:r>
              <a:rPr lang="zh-CN" altLang="en-US" sz="3600"/>
              <a:t>04</a:t>
            </a:r>
            <a:endParaRPr lang="zh-CN" altLang="en-US" sz="36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66975" y="2989580"/>
            <a:ext cx="7268210" cy="996315"/>
          </a:xfrm>
          <a:noFill/>
        </p:spPr>
        <p:txBody>
          <a:bodyPr/>
          <a:lstStyle/>
          <a:p>
            <a:pPr algn="ctr"/>
            <a:r>
              <a:t>第4章 环保法律法规执行与监督</a:t>
            </a: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8" name="Freeform 5"/>
          <p:cNvSpPr/>
          <p:nvPr/>
        </p:nvSpPr>
        <p:spPr>
          <a:xfrm>
            <a:off x="7747308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环保部门负责制定环保政策，监督环保工作的开展，以及处罚环境违法行为。他们的责任在于保护环境，维护生态平衡，确保大自然资源的可持续利用。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环保部门职责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https://d.book118.com/887134024065006053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6.xml><?xml version="1.0" encoding="utf-8"?>
<p:tagLst xmlns:p="http://schemas.openxmlformats.org/presentationml/2006/main">
  <p:tag name="AS_NET" val="4.0.30319.34011"/>
  <p:tag name="AS_OS" val="Microsoft Windows NT 6.2.9200.0"/>
  <p:tag name="AS_RELEASE_DATE" val="2023.02.14"/>
  <p:tag name="AS_TITLE" val="Aspose.Slides for .NET 4.0"/>
  <p:tag name="AS_VERSION" val="23.2"/>
</p:tagLst>
</file>

<file path=ppt/tags/tag72.xml><?xml version="1.0" encoding="utf-8"?>
<p:tagLst xmlns:p="http://schemas.openxmlformats.org/presentationml/2006/main"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custom20230230_9*e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UNIT_CONTENT_GROUP_TYPE" val="contentchip"/>
  <p:tag name="KSO_WM_UNIT_PRESET_TEXT" val="Part One"/>
</p:tagLst>
</file>

<file path=ppt/tags/tag7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9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CONTENT_GROUP_TYPE" val="contentchip"/>
  <p:tag name="KSO_WM_UNIT_PRESET_TEXT" val="添加章节标题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SLIDE_ID" val="custom2023023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1.0"/>
  <p:tag name="KSO_WM_BEAUTIFY_FLAG" val="#wm#"/>
  <p:tag name="KSO_WM_TEMPLATE_CATEGORY" val="custom"/>
  <p:tag name="KSO_WM_TEMPLATE_INDEX" val="20230230"/>
  <p:tag name="KSO_WM_SLIDE_LAYOUT" val="a_e"/>
  <p:tag name="KSO_WM_SLIDE_LAYOUT_CNT" val="1_1"/>
  <p:tag name="KSO_WM_SLIDE_TYPE" val="sectionTitle"/>
  <p:tag name="KSO_WM_SLIDE_SUBTYPE" val="pureTxt"/>
  <p:tag name="KSO_WM_SLIDE_CONTENT_AREA" val="{&quot;left&quot;:&quot;26.85&quot;,&quot;top&quot;:&quot;79.65&quot;,&quot;width&quot;:&quot;618.65&quot;,&quot;height&quot;:&quot;320.9&quot;}"/>
</p:tagLst>
</file>

<file path=ppt/tags/tag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485_4*l_h_i*1_3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10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485_4*l_h_i*1_4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8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485_4*l_h_i*1_2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6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2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266_3*l_h_i*1_2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diagram20231266_3*l_h_a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4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1266_3*l_h_f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5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266_3*l_h_i*1_3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6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3_1"/>
  <p:tag name="KSO_WM_UNIT_ID" val="diagram20231266_3*l_h_a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7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3_1"/>
  <p:tag name="KSO_WM_UNIT_ID" val="diagram20231266_3*l_h_f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8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266_3*l_h_i*1_4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9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4_1"/>
  <p:tag name="KSO_WM_UNIT_ID" val="diagram20231266_3*l_h_a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0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4_1"/>
  <p:tag name="KSO_WM_UNIT_ID" val="diagram20231266_3*l_h_f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266_3*a*1"/>
  <p:tag name="KSO_WM_TEMPLATE_CATEGORY" val="diagram"/>
  <p:tag name="KSO_WM_TEMPLATE_INDEX" val="20231266"/>
  <p:tag name="KSO_WM_UNIT_LAYERLEVEL" val="1"/>
  <p:tag name="KSO_WM_TAG_VERSION" val="3.0"/>
  <p:tag name="KSO_WM_BEAUTIFY_FLAG" val="#wm#"/>
  <p:tag name="KSO_WM_UNIT_PRESET_TEXT" val="单击此处添加标题"/>
</p:tagLst>
</file>

<file path=ppt/tags/tag9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diagram20231266_3*l_h_a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3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1266_3*l_h_f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4.xml><?xml version="1.0" encoding="utf-8"?>
<p:tagLst xmlns:p="http://schemas.openxmlformats.org/presentationml/2006/main">
  <p:tag name="KSO_WM_BEAUTIFY_FLAG" val="#wm#"/>
  <p:tag name="KSO_WM_TEMPLATE_CATEGORY" val="diagram"/>
  <p:tag name="KSO_WM_TEMPLATE_INDEX" val="20231266"/>
  <p:tag name="KSO_WM_SPECIAL_SOURCE" val="bdnull"/>
  <p:tag name="KSO_WM_SLIDE_ID" val="diagram20231266_3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4"/>
  <p:tag name="KSO_WM_SLIDE_INDEX" val="3"/>
  <p:tag name="KSO_WM_SLIDE_SIZE" val="845.83*270.15"/>
  <p:tag name="KSO_WM_SLIDE_POSITION" val="57.42*189.65"/>
  <p:tag name="KSO_WM_DIAGRAM_GROUP_CODE" val="l1-1"/>
  <p:tag name="KSO_WM_SLIDE_DIAGTYPE" val="l"/>
  <p:tag name="KSO_WM_TAG_VERSION" val="3.0"/>
  <p:tag name="KSO_WM_SLIDE_LAYOUT" val="a_l"/>
  <p:tag name="KSO_WM_SLIDE_LAYOUT_CNT" val="1_1"/>
</p:tagLst>
</file>

<file path=ppt/tags/tag95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6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7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8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9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0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1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2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3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4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5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6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20_3*l_h_i*1_3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7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20_3*l_h_i*1_2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6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20_3*l_h_i*1_1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5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0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1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2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3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4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5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6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7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8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                                              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23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0">
      <vt:lpstr>Arial</vt:lpstr>
      <vt:lpstr>Calibri</vt:lpstr>
      <vt:lpstr>微软雅黑</vt:lpstr>
      <vt:lpstr>Wingdings</vt:lpstr>
      <vt:lpstr>Calibri Light</vt:lpstr>
      <vt:lpstr>黑体</vt:lpstr>
      <vt:lpstr>Office Theme</vt:lpstr>
      <vt:lpstr>环保的环保法律法规</vt:lpstr>
      <vt:lpstr>第1章 环保法律法规的背景与意义</vt:lpstr>
      <vt:lpstr> </vt:lpstr>
      <vt:lpstr>环保法律法规的历史演变</vt:lpstr>
      <vt:lpstr>环保法律法规的作用</vt:lpstr>
      <vt:lpstr>环保法律法规的重要性</vt:lpstr>
      <vt:lpstr>环保法律法规对社会的影响</vt:lpstr>
      <vt:lpstr>第二章 环保法律法规的分类</vt:lpstr>
      <vt:lpstr>按照领域分类</vt:lpstr>
      <vt:lpstr> </vt:lpstr>
      <vt:lpstr>按照领域分类</vt:lpstr>
      <vt:lpstr>按照性质分类</vt:lpstr>
      <vt:lpstr>按照性质分类</vt:lpstr>
      <vt:lpstr>按照性质分类</vt:lpstr>
      <vt:lpstr>第3章 中国环保法律法规体系</vt:lpstr>
      <vt:lpstr>环境保护法</vt:lpstr>
      <vt:lpstr>大气污染防治法</vt:lpstr>
      <vt:lpstr>水污染防治法</vt:lpstr>
      <vt:lpstr>中国环保法律法规体系关键点</vt:lpstr>
      <vt:lpstr> </vt:lpstr>
      <vt:lpstr>第4章 环保法律法规执行与监督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2024-09-27T07:14:12.684</cp:lastPrinted>
  <dcterms:created xsi:type="dcterms:W3CDTF">2024-09-26T23:14:12Z</dcterms:created>
  <dcterms:modified xsi:type="dcterms:W3CDTF">2024-09-26T23:14:14Z</dcterms:modified>
</cp:coreProperties>
</file>