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9FD69-0983-4F1B-A9E7-07AFB02FC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4CD1E-1437-452F-BC95-01C11667F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9105D-7FAD-4DF3-831A-209C7FDBA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03CDE4-0117-4F78-BBAA-D4E347823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C63BC4-3EFB-4D91-999F-1CD28F390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77DCCB-71FB-44ED-8BD9-588108196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EF3043-3A88-48B0-A3EE-9FBEB52A2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DE4499-4BD6-4643-8F3E-F9AFF7BB5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8DF1D-1792-4F13-BB99-BC1F0EB49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88802-105A-4B7E-9AA3-CF9A7E74D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2361C5-EC01-4A16-8B25-6E29EED47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13415100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2023年初中语文学年度工作总结报告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工作内容概述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组织期中和期末考试，及时评估学生的学习效果，调整教学策略。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开展课外拓展活动，如文学社团、阅读分享会等，丰富学生的语文学习体验。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8565" r="856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完成《语文》七年级上下册和八年级上册的教学任务，确保学生掌握必备的语文知识和技能。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本年度完成的教学任务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参加学校组织的教研活动，与同行交流教学心得和经验。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参加线上和线下培训课程，提升自己的教学水平和专业素养。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参与学校组织的课题研究，探索语文教学的新方法和新思路。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参与的教研活动和培训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采用多媒体教学手段，如PPT、视频等，提高课堂生动性和趣味性。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引入情境教学法、合作学习法等新型教学方法，激发学生的学习兴趣和主动性。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900" b="790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优化作业布置和批改方式，注重个性化指导和反馈，帮助学生更好地掌握知识。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教学方法和手段的改进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重点成果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2" r="265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经过一年的教学，学生们的语文成绩整体上有了明显的提升。在期末考试中，平均分比上一年提高了10%，优秀率和及格率也有显著提高。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个体进步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许多学生取得了显著的进步，特别是在阅读理解和作文方面。通过针对性的训练和指导，学生们在阅读速度、理解能力和写作技巧方面有了显著提升。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这一成果得益于教师们精心的教学计划和课堂设计，以及学生们积极的学习态度和家长的配合。同时，学校对语文学科的重视和支持也是重要因素。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学生语文成绩的提升情况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教学案例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本年度，有多位教师凭借优秀的教学案例获得了校级和区级表彰。这些案例包括情景教学、互动式教学等，充分体现了教师们的教学创新和实践能力。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课程设计方面，语文组推出了一系列具有创意和实用性的课程。例如，“名著导读”课程通过引导学生阅读经典文学作品，提高其阅读和思考能力；“写作工作坊”则通过小组讨论、写作练习等形式，培养学生的写作兴趣和技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优秀教学案例和课程设计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比赛成绩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在全市初中生作文竞赛中，我校有5名学生获得一等奖，10名学生获得二等奖，学校也获得了优秀组织奖。此外，在全市中学生辩论赛中，我校代表队获得了亚军的好成绩。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活动参与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除了比赛，学生们在各类语文活动中也表现积极。例如，“中华文化讲堂”系列讲座中，学生们踊跃发言、提问，展现了他们对中华文化的热爱和求知欲。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438" r="25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在各类比赛和活动中的获奖情况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遇到的问题和解决方案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https://d.book118.com/887134151001006054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2024-09-28T01:01:58.630</cp:lastPrinted>
  <dcterms:created xsi:type="dcterms:W3CDTF">2024-09-27T17:01:58Z</dcterms:created>
  <dcterms:modified xsi:type="dcterms:W3CDTF">2024-09-27T17:02:00Z</dcterms:modified>
</cp:coreProperties>
</file>