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8969C-9B94-4412-BD6C-1F7E0B1D8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E79EA-B764-4F9C-A468-3A2E4FC85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0B717-BB50-41DF-9B6B-9AB1FECB4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98796-6981-4534-88C0-DAB4272DA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0EA314-2FE8-4291-827F-64F7E5C98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C8883E-9ADD-4E7A-B9B9-7BC948B37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E0EE36-0055-490A-BB8D-305A10FFF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3F3CE-03BF-4AB7-B4E1-78A611F9D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4CA23-0D4C-4489-84D5-348AE530C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DF846-399F-49CE-811E-321AEDB10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91529-F7A9-47B3-9725-831983359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35052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春节的建筑布置彩灯、花孔明灯与窗花装饰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春节建筑布置彩灯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花孔明灯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窗花装饰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传统与现代的结合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春节建筑布置彩灯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传统纸灯笼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用红纸制成的灯笼，形状各异，常见的有圆形、方形和六角形。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LED灯串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现代科技的产物，色彩丰富，节能环保，且能通过控制器调节亮度和颜色。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主题灯组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根据特定主题设计的灯组，如生肖、福字等，常用于大型公共空间和商业区。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彩灯的种类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将彩灯悬挂在门框、檐角、树枝等位置，营造出喜庆、祥和的氛围。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悬挂式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拼接式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内透式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将彩灯按一定图案拼接在墙壁、地面或草坪上，形成大型的灯光装置艺术。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利用窗户、橱窗等透光物体，将彩灯光线反射、折射，形成独特的光影效果。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彩灯的布置方法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团圆与和睦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在中国传统文化中，灯笼象征着团圆和家庭和睦，春节期间挂灯笼意味着迎接新的一年，家人团聚。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祈福与祝愿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红色在中国文化中代表吉祥、繁荣，挂红灯笼被认为可以驱邪避凶，带来好运和平安。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彩灯不仅是传统的象征，也承载了人们对美好生活的追求和创新精神，现代科技与传统文化的结合使彩灯更加丰富多彩。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彩灯的文化寓意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花孔明灯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准备纸、竹条、细铁丝、蜡烛等材料。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制作灯架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用竹条编制成一个圆形或方形的灯架，固定蜡烛的位子。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制作灯面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在纸上画出各种吉祥图案，如福字、花鸟等，然后剪下来贴到灯架上。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装饰花灯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可以在灯面上添加流苏、小铃铛等装饰物，增加花灯的观赏性。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花孔明灯的制作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选择空旷、无遮挡物的场地，确保花灯能够顺利升空。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选择场地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点燃固定在花灯上的蜡烛，待热气充满灯内，花灯便会升空。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点燃蜡烛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在放飞花灯时，人们通常会祈福许愿，祈求新的一年平安顺利、幸福安康。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祈福许愿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花孔明灯的放飞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寓意吉祥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花孔明灯上的吉祥图案和祈福许愿，寓意着吉祥如意、幸福安康，符合中国人的文化心理。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放飞花孔明灯成为春节期间人们交流互动的一种方式，可以增进亲情、友情和爱情。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花孔明灯是中国传统文化的重要组成部分，通过放飞花灯，可以传承和弘扬中华文化。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花孔明灯的文化意义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窗花装饰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https://d.book118.com/887135052023006030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2024-09-01T15:28:47.973</cp:lastPrinted>
  <dcterms:created xsi:type="dcterms:W3CDTF">2024-09-01T07:28:47Z</dcterms:created>
  <dcterms:modified xsi:type="dcterms:W3CDTF">2024-09-01T07:28:49Z</dcterms:modified>
</cp:coreProperties>
</file>