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5F1A7-06D8-4AC9-A3B1-F1FDB2FE5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C8839-BD37-4B73-B715-CEA7BAA27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52C3E-4491-455C-992B-F574927E0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85C0A-2367-43AF-A522-31B9E65BD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9721D5-F14E-4C13-A23B-B92BD610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FC9A73-28E8-45B5-8F4C-9DC872A13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9724DB-8346-472D-B0D7-7307306E7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1C793-0DA2-4620-B867-3D941590A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D077B-1130-46F8-8CB9-3DC9D1859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DD325-C7D2-49D0-BE2E-2BFFD6B87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0FB62-73FB-4760-9062-BE025824E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40023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造影后续护理PPT\n## 1.造影检查的基本概念与重要性\n### 1.1造影检查的定义与种类\n### 1.2造影检查的目的和意义\n### 1.3造影检查在医学诊断中的应用\n## 2.造影后续护理的基本原则与方法\n### 2.1造影后续护理的定义与重要性\n### 2.2造影后续护理的具体方法\n### 2.3造影后续护理的注意事项\n## 3.造影后续护理中的并发症预防与处理\n### 3.1造影后续护理中可能出现的并发症\n### 3.2并发症的预防措施与方法\n### 3.3并发症的处理方法与急救措施\n## 4.造影后续护理的个案分析与经验分享\n### 4.1不同类型的造影检查后续护理案例分析\n### 4.2造影后续护理中的成功经验分享\n### 4.3造影后续护理中的教训与改进措施\n## 5.造影后续护理的未来发展趋势与挑战\n### 5.1造影检查技术的未来发展展望\n### 5.2造影后续护理模式的创新与发展\n### 5.3造影后续护理中面临的挑战与应对策略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造影后续护理PPT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造影检查的基本概念与重要性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造影检查的定义与种类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定义：造影检查是一种医学影像技术，通过注入造影剂来显示身体内部结构的一种检查方法。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造影剂：一种可以透过X射线、CT、MRI等影像设备观察的物质，通常用于增强身体内部结构的对比度。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检查方法：包括X射线造影、CT造影、MRI造影等，针对不同部位和疾病选择相应的造影方法。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种类：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X射线造影：如胃肠造影、输卵管造影等，通过X射线观察造影剂在身体内的分布。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CT造影：如增强CT、心脏CTA等，通过CT扫描观察造影剂在身体内的分布。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MRI造影：如磁共振血管造影（MRA）、磁共振胰胆管造影（MRCP）等，通过MRI观察造影剂在身体内的分布。</a:t>
            </a:r>
            <a:endParaRPr/>
          </a:p>
        </p:txBody>
      </p:sp>
      <p:cxnSp>
        <p:nvCxnSpPr>
          <p:cNvPr id="15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目的：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显示身体内部结构：通过造影剂增强身体内部结构的对比度，更清晰地显示病变部位。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诊断疾病：帮助医生发现疾病，判断病变的性质、范围和严重程度。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指导治疗：为医生制定治疗方案提供依据，如手术、介入治疗等。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意义：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提高诊断准确性：造影检查可以更直观地显示病变，提高诊断的准确性。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及时发现疾病：造影检查可以早期发现疾病，提高治疗成功率。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指导治疗方案：造影检查可以显示病变的具体情况，为医生制定个性化治疗方案提供依据。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造影检查的目的和意义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造影检查在医学诊断中的应用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180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神经系统疾病：如脑血管造影、脑肿瘤造影等，帮助医生诊断和治疗神经系统疾病。</a:t>
                </a:r>
                <a:endParaRPr/>
              </a:p>
            </p:txBody>
          </p:sp>
          <p:cxnSp>
            <p:nvCxnSpPr>
              <p:cNvPr id="18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5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循环系统疾病：如心脏造影、冠状动脉造影等，帮助医生诊断和治疗循环系统疾病。</a:t>
                </a:r>
                <a:endParaRPr/>
              </a:p>
            </p:txBody>
          </p:sp>
        </p:grpSp>
        <p:grpSp>
          <p:nvGrpSpPr>
            <p:cNvPr id="190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消化系统疾病：如胃肠造影、胆道造影等，帮助医生诊断和治疗消化系统疾病。</a:t>
                </a:r>
                <a:endParaRPr/>
              </a:p>
            </p:txBody>
          </p:sp>
        </p:grpSp>
        <p:grpSp>
          <p:nvGrpSpPr>
            <p:cNvPr id="195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8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泌尿系统疾病：如泌尿系造影、输卵管造影等，帮助医生诊断和治疗泌尿系统疾病。</a:t>
                </a:r>
                <a:endParaRPr/>
              </a:p>
            </p:txBody>
          </p:sp>
        </p:grpSp>
        <p:grpSp>
          <p:nvGrpSpPr>
            <p:cNvPr id="200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3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肿瘤疾病：如肿瘤血管造影、肿瘤灌注造影等，帮助医生诊断和治疗肿瘤疾病。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造影后续护理的基本原则与方法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造影后续护理的定义与重要性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定义：造影后续护理是指在造影检查后，对患者进行的一系列护理措施，以确保患者的安全和舒适。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重要性：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预防并发症：造影后续护理可以及时发现并处理潜在并发症，降低患者的风险。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促进康复：造影后续护理可以帮助患者缓解不适，促进身体康复。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提高生活质量：造影后续护理可以提高患者的生活质量，减少患者的焦虑和担忧。</a:t>
            </a:r>
            <a:endParaRPr/>
          </a:p>
        </p:txBody>
      </p:sp>
      <p:cxnSp>
        <p:nvCxnSpPr>
          <p:cNvPr id="211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2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15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观察生命体征：密切观察患者的生命体征，如心率、血压、呼吸等，及时发现异常情况。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输液护理：根据患者的病情和造影检查的种类，选择合适的输液速度和输液量。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饮食护理：根据患者的病情和造影检查的种类，指导患者合理安排饮食，如禁食、流质饮食、低脂饮食等。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1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活动护理：根据患者的病情和造影检查的种类，指导患者适当活动，如床上翻身、下床行走等。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排泄护理：根据患者的病情和造影检查的种类，指导患者合理安排排泄，如排便、排尿等。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造影后续护理的具体方法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28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严格执行医嘱：按照医生的指示进行护理，确保患者的安全和舒适。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关注患者不适：密切询问患者的不适感，及时发现并处理潜在问题。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保持穿刺部位清洁：注意穿刺部位的清洁和干燥，预防感染。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定期复查：根据医生的要求，定期安排患者进行复查，以确保康复。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造影后续护理的注意事项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造影后续护理中的并发症预防与处理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3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4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5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7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穿刺部位感染：穿刺部位红肿、疼痛、渗出物等。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造影剂过敏反应：皮疹、瘙痒、呼吸困难、休克等。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出血和血肿：穿刺部位出血、血肿、淤血等。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4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肾功能损害：造影剂对肾脏的损害，表现为尿少、水肿、肾功能异常等。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造影后续护理中可能出现的并发症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https://d.book118.com/887140023066006042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造影后续护理PPT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2024-09-15T17:58:53.310</cp:lastPrinted>
  <dcterms:created xsi:type="dcterms:W3CDTF">2024-09-15T09:58:53Z</dcterms:created>
  <dcterms:modified xsi:type="dcterms:W3CDTF">2024-09-15T09:58:55Z</dcterms:modified>
</cp:coreProperties>
</file>