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287EF-69C8-455E-9C8D-85D9153B1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263AF1-DBDA-48AA-9852-1F0256055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20F30-D75E-4154-896E-3B6D571D7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F07F5D-FB3F-4F72-94BE-8DFEFCF55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EE0288-7D8C-4E88-AAF9-CC85C1EB7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FD185F-AD53-4904-A77E-1A5D8CF44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C26E43-6C12-4101-9672-4D2E41302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9DA08F-5989-45EB-A43E-D86F4BFEB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FD424C-39FE-4965-A293-859A8954E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0E39E-4D26-4C44-8EA1-9EB64B6AF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0005F-5A01-44E0-A8E2-F77536772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4013616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海南省烹饪协会清真食品委员会工作总结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组织架构与团队协作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清真食品研发与创新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市场拓展与营销策略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质量管理与食品安全保障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人才培养与团队建设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财务管理与成本控制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总结反思与未来发展规划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工作背景与目标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历史沿革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回顾海南省烹饪协会清真食品委员会的历史沿革，包括成立时间、重要事件等。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介绍海南省烹饪协会清真食品委员会的组织架构、成员构成以及职责划分。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成立背景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阐述海南省烹饪协会清真食品委员会的成立背景，如市场需求、政策推动等。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海南省烹饪协会清真食品委员会简介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分析清真食品市场的现状和发展趋势，包括市场规模、消费群体、竞争格局等。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792" b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社会关注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介绍国家及地方政府对清真食品产业的政策支持和法规要求，以及相关政策对清真食品市场的影响。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阐述社会对清真食品的关注度及期望，包括食品安全、文化传承等方面。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工作背景介绍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通过制定和执行相关标准，推动清真食品产业的规范化、标准化发展，提高产品质量和安全水平。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提高清真食品质量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加强与政府、企业和社会各界的合作，推动清真食品产业的创新升级和健康发展。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促进清真食品产业发展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通过开展文化交流、培训等活动，促进清真文化的传承和弘扬，增强民族认同感和文化自信心。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传承和弘扬清真文化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为会员提供政策咨询、技术支持、市场推广等服务，同时积极参与社会公益事业，树立良好的社会形象。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服务会员与社会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组织架构与团队协作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优化人员配置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选拔优秀人才，提升团队整体实力。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确立明确分工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明确各部门职责，避免工作重叠和推诿。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调整委员会职能部门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增设专项工作组，提高工作效率。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组织架构调整与优化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建立定期会议制度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确保信息畅通，及时解决问题。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实施项目管理制度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明确项目进度，确保按期完成。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搭建跨部门协作平台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促进资源共享，提高工作效率。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团队协作机制建立与实施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方便员工随时随地沟通交流。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建立内部通讯工具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汇总工作进展，共享信息成果。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定期发布工作简报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汲取员工智慧，持续改进工作。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鼓励员工提出建议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内部沟通与信息共享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清真食品研发与创新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23" r="332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132" r="321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303" r="313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成功研发出10款新清真菜品，包括椰香羊肉卷、清香鸡肉汤等，以满足不同消费者口味需求。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新菜品研发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通过线上线下渠道，将新菜品推广至全省50家清真餐厅，得到消费者广泛好评。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推广情况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新菜品研发及推广情况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对现有100款传统清真菜品进行梳理，整理出受欢迎菜品与待改进菜品。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583" b="16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传统菜品梳理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针对待改进菜品，进行口味调整、食材搭配优化等，提升菜品口感与品质。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改进与提升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举办传统菜品改进成果展示活动，吸引500名消费者参与品尝，得到一致好评。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传统菜品改进与提升成果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引入智能烹饪设备、3D食品打印技术等，提高菜品制作效率与创新能力。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457" r="1845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新技术应用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组建专业研发团队，加强与国内外清真食品研究机构合作与交流。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研发团队建设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将技术创新成果应用于新菜品研发与传统菜品改进中，提高产品竞争力与市场占有率。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成果转化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技术创新在产品研发中应用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市场拓展与营销策略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制定详细的市场拓展计划，包括目标市场、拓展方式、时间节点等。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按照计划逐步推进市场拓展工作，加强与相关企业和机构的合作，提高清真食品在海南市场的知名度和影响力。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市场拓展计划及执行情况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执行情况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拓展计划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根据市场调研和消费者需求，制定针对性的营销策略，包括产品定价、促销方式、渠道选择等。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通过销售数据、市场份额、客户满意度等指标，对营销策略的实施效果进行定期评估和调整。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500" r="21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营销策略制定与实施效果评估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https://d.book118.com/887140136166006030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2024-09-02T20:16:29.004</cp:lastPrinted>
  <dcterms:created xsi:type="dcterms:W3CDTF">2024-09-02T12:16:29Z</dcterms:created>
  <dcterms:modified xsi:type="dcterms:W3CDTF">2024-09-02T12:16:31Z</dcterms:modified>
</cp:coreProperties>
</file>