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FD7DD-C8DE-4520-AB93-17BED57B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E41BF-B91D-4B95-B7EE-79DF7545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C3E87-6642-410F-B5F5-B8057866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CF138-8D9F-4228-890D-CF0D2992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B35AF-CA17-401A-B356-BC5DCBF5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176BC-A113-4012-A304-A5C3E092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37112-72AC-48DF-96F7-1163A9BE4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6496B-38E9-4922-AE32-B17E1875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76F67-BBD1-42BA-981A-361CBF93F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4FD05-D565-45E5-9A28-C5779339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18F96-B868-46DB-9827-BA8EE765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3012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新生儿肛瘘的预防与日常护理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肛瘘新生儿的特殊护理方法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肛瘘新生儿护理的注意事项与建议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肛瘘新生儿护理案例分享与经验总结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肛瘘是肛门内部和肛周外部皮肤之间形成的通道。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肛瘘通常由肛门腺体感染引起，表现为红肿、疼痛和流脓等症状。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肛瘘新生儿容易发生感染，良好的护理有助于预防和控制感染。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适当的护理措施有助于加速肛瘘新生儿的愈合过程。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通过有效的护理，降低肛瘘对新生儿生活的影响，提高生活质量。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肛瘘新生儿的疼痛管理是护理中的一大挑战，需要采取适当的措施缓解疼痛。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肛瘘新生儿的感染风险较高，需要密切监测并采取有效措施预防和控制感染。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肛瘘对新生儿及其家庭带来一定的心理压力，需要提供适当的心理支持。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肛瘘新生儿护理的常见问题与挑战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新生儿肛瘘的预防与日常护理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51" b="109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勤换尿布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及时更换尿布，保持宝宝臀部干燥，避免尿液刺激皮肤。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温水清洗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每次排便后用温水轻轻清洗宝宝的臀部，避免使用刺激性强的清洁剂。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定期清洁和消毒宝宝的寝具、衣物和玩具，减少细菌滋生。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提倡母乳喂养，母乳中的免疫球蛋白有助于增强宝宝的免疫力。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根据宝宝的饥饿感和需求进行喂养，避免过度喂养导致腹泻和皮肤刺激。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对于疑似过敏的宝宝，家长可适当调整饮食结构，避免摄入过敏原。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正确喂养与饮食调整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一旦发现肛瘘症状，应及时带宝宝就诊，遵循医生的建议进行治疗和护理。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家长需密切关注宝宝肛门周围的变化，如出现红肿、疼痛、分泌物等症状应及时就医。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在医生的指导下使用适当的药物，保持宝宝肛门周围的干燥，有助于缓解症状。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及时发现并处理肛瘘症状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肛瘘新生儿的特殊护理方法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https://d.book118.com/887143012056006053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2024-09-27T05:16:22.827</cp:lastPrinted>
  <dcterms:created xsi:type="dcterms:W3CDTF">2024-09-26T21:16:22Z</dcterms:created>
  <dcterms:modified xsi:type="dcterms:W3CDTF">2024-09-26T21:16:24Z</dcterms:modified>
</cp:coreProperties>
</file>