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47421D-E678-4802-911C-8B5C786DD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FA1012-0D04-4CED-BA31-269836CD2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CBDB2F-5BA5-4676-ABEF-C30E02CB8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6CDCBA-AE68-4390-9E31-1A973352F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8DBB44-2C11-4981-9FB5-C7EEEF4C1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1780E6-FC04-44A6-8EF3-B7BE8EB2A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343C87-3315-4E98-AF23-92FF2218B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241127-FAE2-4048-B572-B93A22081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96FAFD-6854-4572-B909-7853E70A4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AD7C04-4353-4D2F-A88A-8683AC82C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7ADE2F-D58F-4557-B20D-EE824EDA8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72968"/>
            <a:ext cx="4344009" cy="296811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72968"/>
            <a:ext cx="4376553" cy="296811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14410410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研发成本优化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研发成本优化的重要性
 研发成本构成与分析
 常见研发成本问题
 成本优化策略与方法
 提高研发效率的途径
 资源优化配置与共享
 成本控制与预算管理
 实施成本与效益评估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研发成本优化的重要性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研发成本优化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研发成本优化的重要性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研发成本优化的重要性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1.提升企业竞争力：随着科技发展的加速，企业之间的竞争愈发激烈。研发成本优化能够帮助企业更高效地利用资源，提升产品的竞争力，从而在市场中获得更大的份额。</a:t>
            </a:r>
          </a:p>
          <a:p>
            <a:r>
              <a:t>2.实现资源最大化利用：研发成本优化能够减少不必要的浪费，提高资源的利用效率，使企业能够以更少的投入获得更大的产出。</a:t>
            </a:r>
          </a:p>
          <a:p>
            <a:r>
              <a:t>3.提高研发效率：通过优化研发流程，减少研发过程中的重复工作和无效劳动，能够提高研发效率，缩短产品研发周期，快速响应市场需求。</a:t>
            </a:r>
          </a:p>
          <a:p>
            <a:r>
              <a:t>---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研发成本优化的市场趋势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1.云计算的应用：云计算能够提供弹性的、可伸缩的IT资源，有助于企业快速响应市场变化，提高研发效率，降低研发成本。</a:t>
            </a:r>
          </a:p>
          <a:p>
            <a:r>
              <a:t>2.敏捷研发的普及：敏捷研发注重迭代和持续改进，能够使研发过程更加高效，减少浪费，降低成本。</a:t>
            </a:r>
          </a:p>
          <a:p>
            <a:r>
              <a:t>3.开源软件的利用：开源软件能够提供免费的、高质量的研发工具和资源，降低企业的研发成本。</a:t>
            </a:r>
          </a:p>
          <a:p>
            <a:r>
              <a:t>---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研发成本优化的重要性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研发成本优化的实践案例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1.某互联网公司通过云计算和敏捷研发，实现了研发成本的大幅降低，提高了产品的市场竞争力。</a:t>
            </a:r>
          </a:p>
          <a:p>
            <a:r>
              <a:t>2.某制造企业通过优化研发流程和利用开源软件，降低了研发成本，提高了产品的创新能力。</a:t>
            </a:r>
          </a:p>
          <a:p>
            <a:r>
              <a:t>---</a:t>
            </a:r>
          </a:p>
          <a:p>
            <a:r>
              <a:t>以上内容仅供参考，具体内容可以根据您的需求进行调整和优化。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研发成本构成与分析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研发成本优化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研发成本构成与分析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研发成本构成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1.人力资源成本：研发人员工资、福利、奖金等占比较大，需要合理规划。</a:t>
            </a:r>
          </a:p>
          <a:p>
            <a:r>
              <a:t>2.技术研发成本：包括软硬件投入、专利申请、技术外包等费用，需注重投入产出比。</a:t>
            </a:r>
          </a:p>
          <a:p>
            <a:r>
              <a:t>3.实验设备成本：实验室建设、设备采购与维护等，需与实际需求相匹配。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研发成本分析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1.成本构成比例分析：分析各项成本在总成本中的占比，找出可优化点。</a:t>
            </a:r>
          </a:p>
          <a:p>
            <a:r>
              <a:t>2.成本变化趋势分析：对比不同时间段的成本数据，分析成本变化趋势，为决策提供支持。</a:t>
            </a:r>
          </a:p>
          <a:p>
            <a:r>
              <a:t>3.成本与效益关联分析：将研发成本与产生的效益进行对比，评估研发的投入产出效益。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研发成本构成与分析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研发人力资源成本优化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1.提高研发人员素质，提升研发效率，降低人力成本。</a:t>
            </a:r>
          </a:p>
          <a:p>
            <a:r>
              <a:t>2.优化绩效管理，合理激励研发人员，提高工作积极性。</a:t>
            </a:r>
          </a:p>
          <a:p>
            <a:r>
              <a:t>3.加强团队建设，降低人员流失率，减少招聘与培训成本。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技术研发成本优化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1.注重技术创新，提高自主研发能力，降低技术外包成本。</a:t>
            </a:r>
          </a:p>
          <a:p>
            <a:r>
              <a:t>2.加强专利布局，提高专利质量，减少专利申请与维护费用。</a:t>
            </a:r>
          </a:p>
          <a:p>
            <a:r>
              <a:t>3.合理利用开源技术与资源，降低软件投入成本。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研发成本构成与分析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实验设备成本优化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1.加强实验设备规划与管理，确保设备利用率。</a:t>
            </a:r>
          </a:p>
          <a:p>
            <a:r>
              <a:t>2.做好设备维护与保养，延长设备使用寿命。</a:t>
            </a:r>
          </a:p>
          <a:p>
            <a:r>
              <a:t>3.考虑共享或租赁设备，降低设备采购成本。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研发成本管理趋势与前沿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1.数字化管理：利用大数据、人工智能等技术手段，实现研发成本的精准管理与优化。</a:t>
            </a:r>
          </a:p>
          <a:p>
            <a:r>
              <a:t>2.敏捷研发：采用敏捷研发方法，提高研发响应速度与效率，降低成本。</a:t>
            </a:r>
          </a:p>
          <a:p>
            <a:r>
              <a:t>3.产业链协同：加强产业链上下游企业间的协同合作，共享资源，降低研发成本。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常见研发成本问题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研发成本优化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常见研发成本问题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缺乏明确的成本目标和预算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1.确定明确的项目成本目标和预算，以便在研发过程中进行监控和控制。</a:t>
            </a:r>
          </a:p>
          <a:p>
            <a:r>
              <a:t>2.采用敏捷方法等灵活的项目管理方法，以便及时调整预算和目标。</a:t>
            </a:r>
          </a:p>
          <a:p>
            <a:r>
              <a:t>3.建立有效的沟通和协作机制，以确保所有相关人员对成本和预算有清晰的认识。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资源分配不合理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1.根据项目需求和人员技能，合理分配人力资源，避免资源浪费和人员不足的情况。</a:t>
            </a:r>
          </a:p>
          <a:p>
            <a:r>
              <a:t>2.采用资源管理工具，对项目资源进行跟踪和优化，提高资源利用效率。</a:t>
            </a:r>
          </a:p>
          <a:p>
            <a:r>
              <a:t>3.定期进行资源评估和调整，确保资源分配与项目进展相匹配。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常见研发成本问题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缺乏有效的成本监控和控制机制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1.建立完善的成本监控和控制体系，包括成本预算、成本核算、成本分析等方面。</a:t>
            </a:r>
          </a:p>
          <a:p>
            <a:r>
              <a:t>2.采用专业的成本控制工具，对研发成本进行实时监控和预警，及时发现和解决成本超支问题。</a:t>
            </a:r>
          </a:p>
          <a:p>
            <a:r>
              <a:t>3.加强项目管理和财务人员之间的协作，确保成本数据的准确性和及时性。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技术选型不当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1.根据项目需求和技术发展趋势，进行充分的技术选型和评估，避免技术落后或技术过于复杂导致的成本问题。</a:t>
            </a:r>
          </a:p>
          <a:p>
            <a:r>
              <a:t>2.注重技术的可扩展性和可维护性，降低技术的后期维护和升级成本。</a:t>
            </a:r>
          </a:p>
          <a:p>
            <a:r>
              <a:t>3.加强技术研发人员与业务人员的沟通协作，确保技术选型与业务需求相匹配。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常见研发成本问题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质量管理不到位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1.建立完善的质量管理体系，包括质量标准、质量控制、质量改进等方面。</a:t>
            </a:r>
          </a:p>
          <a:p>
            <a:r>
              <a:t>2.加强质量管理人员与项目团队的协作，确保质量管理与项目进展同步进行。</a:t>
            </a:r>
          </a:p>
          <a:p>
            <a:r>
              <a:t>3.通过持续的质量改进和优化，降低因质量问题导致的成本损失。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缺乏长远的成本优化战略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1.制定长远的成本优化战略，明确成本优化的目标和实施计划。</a:t>
            </a:r>
          </a:p>
          <a:p>
            <a:r>
              <a:t>2.通过技术创新、流程优化、资源配置等手段，持续降低研发成本，提高成本竞争力。</a:t>
            </a:r>
          </a:p>
          <a:p>
            <a:r>
              <a:t>3.加强成本优化战略的宣传和培训，提高全员的成本意识和成本管理能力。</a:t>
            </a:r>
          </a:p>
          <a:p>
            <a:r>
              <a:t>以上内容仅供参考具体内容可以根据您的需求进行调整优化。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成本优化策略与方法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研发成本优化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成本优化策略与方法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优化研发流程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1.精简研发流程：通过分析现有流程，找出可以简化的环节，减少不必要的浪费，提高工作效率。</a:t>
            </a:r>
          </a:p>
          <a:p>
            <a:r>
              <a:t>2.引入敏捷开发方法：采用敏捷开发方法，快速响应市场需求，及时调整项目方向，降低开发成本。</a:t>
            </a:r>
          </a:p>
          <a:p>
            <a:r>
              <a:t>3.强化项目管理：加强项目计划、进度、质量、成本等方面的管理，确保项目按时完成，避免成本超支。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提高研发人员效率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1.培训与技能提升：定期为研发人员提供技能培训，提高研发人员的技术水平，降低人为错误成本。</a:t>
            </a:r>
          </a:p>
          <a:p>
            <a:r>
              <a:t>2.引入自动化工具：使用自动化工具，减轻研发人员的工作负担，提高工作效率，降低人工成本。</a:t>
            </a:r>
          </a:p>
          <a:p>
            <a:r>
              <a:t>3.优化工作环境：提供良好的工作环境和设施，让研发人员能够在舒适的环境中工作，提高工作效率。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成本优化策略与方法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合理利用外部资源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1.外包合作：将一些非核心的研发任务外包给专业的团队或个人，降低研发成本。</a:t>
            </a:r>
          </a:p>
          <a:p>
            <a:r>
              <a:t>2.开源共享：积极参与开源社区，共享代码和资源，减少重复开发成本。</a:t>
            </a:r>
          </a:p>
          <a:p>
            <a:r>
              <a:t>3.合理利用云服务：使用云服务提供商的基础设施和资源，降低硬件和运维成本。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优化软件架构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1.采用微服务架构：将系统拆分为多个独立的微服务，降低系统的复杂性，提高可维护性，降低成本。</a:t>
            </a:r>
          </a:p>
          <a:p>
            <a:r>
              <a:t>2.引入前后端分离技术：使用前后端分离技术，提高系统的可扩展性和可维护性，降低成本。</a:t>
            </a:r>
          </a:p>
          <a:p>
            <a:r>
              <a:t>3.优化数据库设计：合理设计数据库结构，提高数据查询效率，降低系统运维成本。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https://d.book118.com/887144104103006031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1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研发成本优化的重要性</vt:lpstr>
      <vt:lpstr> 研发成本优化的重要性</vt:lpstr>
      <vt:lpstr> 研发成本优化的重要性</vt:lpstr>
      <vt:lpstr> 研发成本构成与分析</vt:lpstr>
      <vt:lpstr> 研发成本构成与分析</vt:lpstr>
      <vt:lpstr> 研发成本构成与分析</vt:lpstr>
      <vt:lpstr> 研发成本构成与分析</vt:lpstr>
      <vt:lpstr> 常见研发成本问题</vt:lpstr>
      <vt:lpstr> 常见研发成本问题</vt:lpstr>
      <vt:lpstr> 常见研发成本问题</vt:lpstr>
      <vt:lpstr> 常见研发成本问题</vt:lpstr>
      <vt:lpstr> 成本优化策略与方法</vt:lpstr>
      <vt:lpstr> 成本优化策略与方法</vt:lpstr>
      <vt:lpstr> 成本优化策略与方法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2024-09-03T20:04:46.511</cp:lastPrinted>
  <dcterms:created xsi:type="dcterms:W3CDTF">2024-09-03T12:04:46Z</dcterms:created>
  <dcterms:modified xsi:type="dcterms:W3CDTF">2024-09-03T12:04:48Z</dcterms:modified>
</cp:coreProperties>
</file>