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D2EA2C-9C67-46F3-9CCE-9DB0A52DC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D5DF50-7A8D-4497-99E5-CC29C4FBB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7BF0A5-68F2-4063-AE23-F69C76030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54CCAB-D0BE-4EBC-86A8-83AC319E3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162B0A-1FFF-4684-BCF0-B09C747EE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3D2780-1EB6-4FBD-985C-6984A5EBA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63A573-FA28-4D54-9EA2-9922B19FA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37A4C9-DE2E-4A00-BE12-CE9991480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06ECDA-8896-4DC6-AC29-4B312D45F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8BAEF8-C62C-4120-A4C7-A8395F366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E0154B-B783-485A-B282-4269D6541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714414110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导游应对紧急情况的技能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紧急情况概述与分类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导游应对紧急情况的基本原则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现场紧急处理技能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与游客沟通技巧及心理调适方法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后续处理及总结反思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紧急情况概述与分类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导游应掌握地震应急避险知识，熟悉地震预警系统，及时引导游客到开阔地带躲避。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洪水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台风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208" r="17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在洪水易发区域，导游应密切关注天气预报和水利部门发布的预警信息，及时组织游客撤离。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台风来临前，导游应提醒游客注意防风、防雨、防潮，协助游客做好防护措施。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自然灾害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导游应熟悉火灾应急疏散程序，掌握灭火器材的使用方法，及时报警并组织游客疏散。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交通事故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在交通事故发生时，导游应首先确保游客安全，协助处理事故现场，联系救援和医疗机构。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恐怖袭击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导游应密切关注国内外安全形势，提醒游客提高警惕，遇到恐怖袭击事件时迅速报警并协助游客撤离。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人为事故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9" r="31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导游应了解常见传染病的传播途径和预防措施，提醒游客注意个人卫生和防护，及时向相关部门报告疑似病例。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传染病疫情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在游客出现食物中毒症状时，导游应立即停止供应可疑食物，协助游客就医并报告相关部门。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食物中毒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公共卫生事件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435" b="2843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遇到游行示威等群体性事件时，导游应提醒游客保持冷静、避免卷入其中，及时与相关部门联系寻求协助。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在发生盗窃抢劫事件时，导游应协助游客报警并提供必要的帮助和支持，同时提醒游客加强个人财物保管。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社会安全事件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盗窃抢劫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游行示威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导游应对紧急情况的基本原则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在紧急情况下，导游的首要任务是确保游客的人身安全。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625" r="12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1500" r="11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5875" b="5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安全第一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导游应具备快速评估危险状况的能力，以便采取适当的应对措施。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危险评估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在紧急情况下，导游应熟悉安全疏散程序和逃生路线，确保游客能够迅速撤离危险区域。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安全疏散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保障游客安全为首要任务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950" b="149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991" b="299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530" b="2153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及时报告和求助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立即报告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导游在发现紧急情况时，应立即向旅行社、景区管理部门或相关救援机构报告。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保持通讯畅通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导游应确保与游客、旅行社和其他救援机构之间的通讯畅通，及时传递信息和指令。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寻求帮助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在紧急情况下，导游应积极寻求其他游客、当地居民或相关机构的帮助和支持。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917" b="14917"/>
          <a:stretch>
            <a:fillRect/>
          </a:stretch>
        </p:blipFill>
        <p:spPr>
          <a:xfrm>
            <a:off x="454963" y="1569535"/>
            <a:ext cx="4219249" cy="4219248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遵守法律法规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导游在处理紧急情况时，应严格遵守国家和地方的法律法规，确保自身行为的合法性。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遵循合同约定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导游应按照旅游合同的约定，履行对游客的安全保障义务，确保游客的权益得到保障。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明确责任界限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导游应明确自身的责任界限，避免承担不必要的法律责任。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遵循法律法规和合同约定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理性决策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导游应基于实际情况和专业知识，做出理性的决策和判断，确保游客的安全和利益得到最大程度的保障。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安抚游客情绪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导游应积极安抚游客的情绪，提供必要的心理支持和帮助，减轻游客的恐慌和焦虑。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保持冷静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在紧急情况下，导游应保持冷静和镇定，以便更好地应对突发状况。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1625" r="1162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保持冷静和理性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现场紧急处理技能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特殊游客的照顾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特别注意照顾老人、儿童、孕妇等特殊游客，确保他们的安全撤离。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疏散计划和路线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熟悉旅游景点的疏散计划和路线，确保在紧急情况下能够迅速引导游客安全撤离。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保持冷静和清晰指示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在紧急情况下保持冷静，向游客提供清晰、明确的指示，确保他们能够快速、有序地撤离。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组织游客疏散和撤离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https://d.book118.com/887144141101006031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2024-09-03T18:16:25.135</cp:lastPrinted>
  <dcterms:created xsi:type="dcterms:W3CDTF">2024-09-03T10:16:25Z</dcterms:created>
  <dcterms:modified xsi:type="dcterms:W3CDTF">2024-09-03T10:16:27Z</dcterms:modified>
</cp:coreProperties>
</file>