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BAE37C-0FF0-4BB5-9256-0B980B53BE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716EFA-0A48-4C43-BD45-B91A234FF1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891E54-59F5-4D9E-89F0-06DF648B9D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59539B-08D0-4166-8862-477466784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69FC55A-53FF-435B-97D7-0D1B51BABB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53984F-14D0-427A-AF58-D1B0429F9C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840B6B-8494-41AA-B3FB-B7A0B5A6B3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1D1C14-14B8-4A14-909F-7AC5727A0B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A03762-A2B9-40DD-AB78-9B6C059ABA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4C04AC-D2E9-4249-B06A-CC73F44983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142E96-9568-475F-AC17-0ECE18824E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7151045121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形成全局思维的战略思维培养课件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全局观念培养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战略规划能力提升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团队协作与沟通能力强化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创新意识激发与创新能力提升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决策能力锻炼与决策质量提高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735871" y="4184207"/>
            <a:ext cx="2692926" cy="101771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flipH="1">
            <a:off x="4749975" y="1385888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96005" y="2522220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749975" y="3648265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096005" y="4778693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战略思维定义与特点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54979" y="1014104"/>
            <a:ext cx="3394996" cy="490334"/>
            <a:chOff x="1354979" y="1014104"/>
            <a:chExt cx="3394996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1354979" y="1014104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战略思维定义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63704" y="1448856"/>
            <a:ext cx="3286271" cy="1654845"/>
            <a:chOff x="1463704" y="1448856"/>
            <a:chExt cx="3286271" cy="1654845"/>
          </a:xfrm>
        </p:grpSpPr>
        <p:sp>
          <p:nvSpPr>
            <p:cNvPr id="32" name="TextBox 32"/>
            <p:cNvSpPr txBox="1"/>
            <p:nvPr/>
          </p:nvSpPr>
          <p:spPr>
            <a:xfrm>
              <a:off x="1463704" y="1448856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战略思维是一种高层次的思维方式，它要求人们在处理问题时，从全局和长远的角度出发，制定具有前瞻性和全局性的策略和方案。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54979" y="3648265"/>
            <a:ext cx="3394996" cy="490334"/>
            <a:chOff x="1354979" y="3648265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1354979" y="364826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全局性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63704" y="4083018"/>
            <a:ext cx="3286271" cy="1654845"/>
            <a:chOff x="1463704" y="4083018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463704" y="4083018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从全局角度出发，综合考虑各种因素，寻求整体最优解。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442035" y="1993420"/>
            <a:ext cx="3394996" cy="490334"/>
            <a:chOff x="7442035" y="1993420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7442035" y="1993420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前瞻性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550760" y="2428173"/>
            <a:ext cx="3286271" cy="1654845"/>
            <a:chOff x="7550760" y="2428173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7550760" y="2428173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能够预见未来发展趋势，提前制定应对策略。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496398" y="4406909"/>
            <a:ext cx="3394996" cy="490334"/>
            <a:chOff x="7496398" y="4406909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496398" y="440690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605123" y="4841661"/>
            <a:ext cx="3286271" cy="1654845"/>
            <a:chOff x="7605123" y="4841661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605123" y="4841661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关注长期发展，注重长期利益和可持续发展。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在复杂多变的环境中，战略思维能够帮助人们把握事物发展的本质和规律，制定有效的应对策略。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适应复杂环境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" r="1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提升决策质量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推动创新发展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战略思维能够提升决策的前瞻性、全局性和科学性，从而提高决策的质量和效果。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战略思维鼓励人们突破传统思维模式，探索新的可能性和发展路径，推动创新和发展。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战略思维重要性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914" b="11914"/>
          <a:stretch>
            <a:fillRect/>
          </a:stretch>
        </p:blipFill>
        <p:spPr>
          <a:xfrm>
            <a:off x="705128" y="1258733"/>
            <a:ext cx="5140490" cy="5140491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全局观念要求人们从整体上把握事物的发展规律，关注整体利益和长远发展。只有具备全局观念，才能形成真正的战略思维。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全局观念是战略思维的基础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在全局观念的基础上，战略思维进一步强调前瞻性、全局性和长期性，要求人们制定具有远见卓识的策略和方案。因此，战略思维是全局观念的升华和深化。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战略思维是全局观念的升华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全局观念和战略思维是相互依存、相互促进的关系。只有同时具备全局观念和战略思维，才能更好地应对复杂多变的挑战和问题。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二者相互促进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战略思维与全局观念关系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全局观念培养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鼓励员工跨越部门、职能、地域等界限，从更广泛的角度审视问题。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0791" r="10791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跨越边界思考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强调个人和团队的工作应与企业整体战略和目标保持一致。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关注企业整体目标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引导员工关注宏观经济、政策、社会趋势等外部因素对企业的影响。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培养宏观思维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拓宽视野，关注整体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教授员工如何收集和分析行业数据，了解行业发展趋势和竞争态势。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行业趋势分析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指导员工深入调研市场需求，把握消费者心理和行为变化。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市场需求洞察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502" r="1450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培养员工关注竞争对手的战略动态、产品创新和市场份额等信息。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竞争对手研究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深入了解行业及市场环境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4737" r="473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强化系统思考能力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理解系统构成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帮助员工认识企业作为一个系统的组成部分，了解各要素之间的相互关系。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分析系统运作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指导员工运用系统思考方法，分析企业内部和外部环境的相互作用和影响。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优化系统效能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引导员工思考如何通过调整系统结构和运作方式，提升企业整体效能和竞争力。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战略规划能力提升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制定明确目标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根据组织使命，设定具体、可衡量、可实现、相关性强和时限明确的目标。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确定组织使命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明确组织存在的根本目的和长期发展方向，为制定目标和愿景提供基础。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描绘愿景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在目标的基础上，描绘出组织未来的理想状态和期望达成的成果，激发团队成员的共同追求。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制定明确目标及愿景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识别组织内部的物质、人力、技术、品牌等资源，并评估其优势和劣势。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内部资源分析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了解政治、经济、社会、技术等方面的外部环境因素，分析其对组织的影响和机会。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外部环境分析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研究竞争对手的战略、资源、能力等，以制定有效的竞争策略。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竞争态势分析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分析内外部资源与能力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8117" r="28117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根据目标和愿景，结合内外部分析，制定多个可行的战略选项。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制定战略选项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对每个战略选项进行全面评估，包括资源投入、风险、回报等方面，确保战略与组织能力和资源相匹配。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评估战略选项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在评估的基础上，选择最符合组织目标和愿景的战略方案。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选择最佳战略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为选定的战略制定详细的实施计划，包括时间表、责任人、关键里程碑等，确保战略的顺利执行。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制定实施计划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设计可行性战略规划方案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团队协作与沟通能力强化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https://d.book118.com/887151045121006035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2024-09-10T04:18:47.510</cp:lastPrinted>
  <dcterms:created xsi:type="dcterms:W3CDTF">2024-09-09T20:18:47Z</dcterms:created>
  <dcterms:modified xsi:type="dcterms:W3CDTF">2024-09-09T20:18:49Z</dcterms:modified>
</cp:coreProperties>
</file>