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D6A3B-F721-407D-9E32-B0058913B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A3D3D-A1A0-4D92-8597-C10ECC2CE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95606-F8B4-483B-96D7-CABCA8A35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46166-92EB-4993-BBA8-DF73B33E2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94E0C9-18D4-4FA7-8627-6C558AF51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37AB5-473E-4E42-AD1E-5B4880D4C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4C47F-0DF5-4BEC-8B4E-F2DC9AC5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CD48C-FA00-4F8E-8757-BC602F1BC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B5B7B-EC79-4E9A-BF44-81B148AD9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F5109-8341-4AFA-AF87-94FA06694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42C52-AFD5-4CC1-B503-82F3D3950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5212510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2023年酒店面点房工作总结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对部门的建议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包括但不限于包子、馒头、花卷、饺子、馄饨等中式面点，以满足酒店客人的需求。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根据季节和市场需求，研发了若干新品种的面点，如南瓜馒头、紫薯包等。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通过优化原料采购和面点制作流程，有效控制了面点房的成本。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对面点房的员工进行了多次培训，提高了他们的面点制作技能和效率。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制作各类面点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培训员工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研发新品种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新品种面点受到客人好评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如南瓜馒头和紫薯包等新品种面点，因其独特的口感和营养价值，受到了客人的广泛好评。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员工技能提升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通过培训和实践，面点房的员工在面点制作技能方面有了显著提升，提高了工作效率。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成本控制效果显著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通过优化采购和制作流程，面点房的成本得到了有效控制，为酒店带来了经济效益。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部分新品种面点口感不稳定。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对面点制作流程进行标准化，确保原材料的质量和配比稳定，同时加强员工培训，提高制作技能。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成本控制过程中出现了一些供应商合作问题。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与供应商进行深入沟通，明确合作细节和要求，同时寻找新的供应商，以备不时之需。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在面点房的工作中，我们积极与其他部门进行合作，如餐饮部、客房部和销售部等。通过与这些部门的合作，我们能够更好地理解客户需求，提供更符合他们口味和喜好的面点产品。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与其他部门共享资源，如食材采购渠道、食品储存设备等，提高了资源利用效率和成本控制能力。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信息交流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与其他部门保持及时的信息交流，了解酒店运营状况和市场动态，以便更好地调整面点房的菜单和服务策略。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在面点房内部，我们根据员工的专业技能和经验进行合理分工，确保各项工作能够高效完成。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定期召开内部会议，讨论工作进展、存在的问题和改进措施，加强团队成员之间的信息交流和协作。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鼓励员工之间相互帮助、协作配合，共同应对工作中的挑战和问题。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11" r="2951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明确分工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互助合作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内部沟通与协作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定期组织员工参加面点制作技能培训，提高团队整体水平。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组织团队建设活动，如户外拓展、聚餐等，增进员工之间的友谊和凝聚力。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设立奖励机制，对表现优秀的员工给予表彰和奖励，激发团队成员的工作积极性和创造力。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https://d.book118.com/887152125101006051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2024-09-24T14:11:28.329</cp:lastPrinted>
  <dcterms:created xsi:type="dcterms:W3CDTF">2024-09-24T06:11:28Z</dcterms:created>
  <dcterms:modified xsi:type="dcterms:W3CDTF">2024-09-24T06:11:30Z</dcterms:modified>
</cp:coreProperties>
</file>