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33A62-6807-4CF8-B431-FE567EC6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F8F9B-66F4-4469-9271-AD770DCEE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FA2AB-BCDE-4AC3-AAD3-F4DF6669F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93F90-94D1-4156-AAB5-F1FE3C633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C8A8B1-0B85-435C-A94F-2C3E954FF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F6192-05B9-4144-8AA0-702E5060D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2ACAB3-180C-4E63-8FA1-A3F82239F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F1569-8351-4393-8937-821B0ED22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8F437-6FDC-481D-A405-6A709D2BF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4312F-14CC-4BA3-B04B-17A578F73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60F52-02CF-4246-9B77-7520B2F89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53030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卒中吞咽障碍护理\n## 1.脑卒中概述及吞咽障碍介绍\n### 1.1脑卒中的定义与分类\n### 1.2脑卒中后吞咽障碍的发生率与影响\n### 1.3吞咽障碍对患者生活质量的影响\n## 2.脑卒中吞咽障碍的评估方法\n### 2.1吞咽障碍的临床评估方法\n### 2.2吞咽障碍的仪器评估方法\n### 2.3吞咽障碍的评估时机与频率\n## 3.脑卒中吞咽障碍的护理干预措施\n### 3.1吞咽障碍的基础护理措施\n### 3.2吞咽障碍的药物护理措施\n### 3.3吞咽障碍的康复护理措施\n## 4.脑卒中吞咽障碍患者的营养支持\n### 4.1吞咽障碍患者的营养需求与评估\n### 4.2吞咽障碍患者的营养支持策略\n### 4.3吞咽障碍患者营养支持的监测与调整\n## 5.脑卒中吞咽障碍患者的安全进食管理\n### 5.1吞咽障碍患者进食体位与姿势\n### 5.2吞咽障碍患者的食物选择与调配\n### 5.3吞咽障碍患者的进食环境与心理支持\n## 6.脑卒中吞咽障碍患者的健康教育\n### 6.1吞咽障碍患者健康教育的重要性\n### 6.2吞咽障碍患者健康教育的内容与方法\n### 6.3吞咽障碍患者健康教育的效果评价与持续改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脑卒中吞咽障碍护理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脑卒中概述及吞咽障碍介绍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脑卒中的定义</a:t>
                </a:r>
                <a:endParaRPr/>
              </a:p>
            </p:txBody>
          </p:sp>
          <p:sp>
            <p:nvSpPr>
              <p:cNvPr id="2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是一种急性脑血管疾病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包括缺血性脑卒中和出血性脑卒中</a:t>
                </a:r>
                <a:endParaRPr/>
              </a:p>
            </p:txBody>
          </p:sp>
        </p:grpSp>
        <p:grpSp>
          <p:nvGrpSpPr>
            <p:cNvPr id="21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脑卒中的分类</a:t>
                </a:r>
                <a:endParaRPr/>
              </a:p>
            </p:txBody>
          </p:sp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缺血性脑卒中：血管堵塞导致脑组织缺血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出血性脑卒中：血管破裂导致脑组织出血</a:t>
                </a:r>
                <a:endParaRPr/>
              </a:p>
            </p:txBody>
          </p:sp>
        </p:grpSp>
        <p:grpSp>
          <p:nvGrpSpPr>
            <p:cNvPr id="21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脑卒中的病因</a:t>
                </a:r>
                <a:endParaRPr/>
              </a:p>
            </p:txBody>
          </p:sp>
          <p:sp>
            <p:nvSpPr>
              <p:cNvPr id="2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高血压：最常见的病因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动脉粥样硬化：血管壁变硬，易导致血管堵塞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心脏病：如心律失常、心瓣膜病等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脑卒中后吞咽障碍的发生率与影响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吞咽障碍的发生率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高达50%的脑卒中患者会出现吞咽障碍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缺血性脑卒中患者吞咽障碍发生率较高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吞咽障碍的影响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导致误吸：增加肺部感染的风险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营养不良：影响患者的康复和生活质量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心理问题：患者可能出现抑郁、焦虑等心理问题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吞咽障碍导致的生活质量下降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咀嚼和吞咽困难：影响饮食和营养摄入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语言和沟通能力下降：影响社交和心理健康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肺部感染：增加住院时间和死亡率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吞咽障碍对家庭和社会的影响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家庭照顾者负担加重：需要花费更多时间和精力照顾患者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社会医疗资源消耗增加：增加医疗费用和护理人员需求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吞咽障碍对患者生活质量的影响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脑卒中吞咽障碍的评估方法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吞咽障碍的临床评估方法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吞咽障碍的临床评估方法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观察患者吞咽过程：观察患者进食时的表现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吞咽功能评估量表：如MASA量表、SWAL-QOL量表等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吞咽X光检查：观察患者吞咽时的食物运动情况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吞咽障碍的临床症状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吞咽困难：食物卡在喉咙或难以吞下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误吸：食物误吸入气管，导致肺部感染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咳嗽和声音嘶哑：吞咽时出现咳嗽和声音嘶哑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吞咽障碍的仪器评估方法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吞咽压力测定：测量患者吞咽时的咽部压力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电生理检查：如食管测压、咽部肌电图等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吞咽功能核素扫描：观察患者吞咽时的食管运动情况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仪器评估方法的优缺点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优点：准确性高，可以定量分析吞咽功能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缺点：操作复杂，需要专业设备和人员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吞咽障碍的仪器评估方法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吞咽障碍的评估时机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病情稳定后：一般在脑卒中发生后2-4周进行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病情变化时：如出现吞咽困难、误吸等症状时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吞咽障碍的评估频率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初次评估：脑卒中发生后2-4周进行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定期评估：根据患者病情和康复情况定期进行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应急评估：患者出现吞咽障碍症状时进行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吞咽障碍的评估时机与频率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脑卒中吞咽障碍的护理干预措施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吞咽障碍的基础护理措施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吞咽障碍的基础护理措施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保持口腔清洁：定期刷牙、漱口，减少口腔感染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饮食护理：选择易消化、营养丰富的食物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卧位护理：避免平躺进食，采用合适的进食姿势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基础护理措施的重要性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降低误吸风险：减少肺部感染的发生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提高患者舒适度：减轻吞咽困难和疼痛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促进患者康复：为患者提供良好的营养支持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吞咽障碍的药物护理措施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吞咽障碍的药物护理措施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药物治疗：如抗凝药物、抗高血压药物等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改善吞咽功能的药物：如拟麻黄碱类药物、硝酸甘油等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抗生素治疗：预防肺部感染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药物护理措施的注意事项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遵医嘱用药：确保药物使用正确无误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观察药物反应：注意药物的副作用和不良反应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定期评估药物效果：根据患者病情调整药物使用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吞咽障碍的康复护理措施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吞咽功能训练：如口腔肌肉训练、吞咽反射训练等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食物调整：选择适合患者吞咽的食物和性状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吞咽姿势和技巧训练：如低头吞咽、用力吞咽等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康复护理措施的重要性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恢复吞咽功能：提高患者的生活质量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减少并发症：降低肺部感染和营养不良的风险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促进患者康复：提高患者的康复效果和预后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吞咽障碍的康复护理措施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https://d.book118.com/887153030066006042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脑卒中吞咽障碍护理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2024-09-15T18:03:21.284</cp:lastPrinted>
  <dcterms:created xsi:type="dcterms:W3CDTF">2024-09-15T10:03:21Z</dcterms:created>
  <dcterms:modified xsi:type="dcterms:W3CDTF">2024-09-15T10:03:23Z</dcterms:modified>
</cp:coreProperties>
</file>