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E0E2F-EB47-4207-8EA6-47B3D5EA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F6F0-5FE3-4C87-BA2A-914F35E6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ACA1D-A13B-451B-80DA-E3CCA004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60D3-2C1C-4A3F-AAA8-4970DEDE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17ECD-9667-4FB3-8C9E-61A8CC50A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72365-2AD2-4140-9D31-D11030AF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3129A-FBCE-4EAD-A660-15936688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34942-A12B-4BBA-AD4B-7BA08FF7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8ADFD-0ECA-490C-80B3-2A3390FE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BF5DA-1406-49E7-A4F6-58DA1F43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D67E-DB15-4C7C-81D2-E947017D0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3133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减少亲密接触预防呼吸道感染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亲密接触与呼吸道感染关系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减少亲密接触措施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加强个人防护意识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家庭和工作环境改善建议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46" b="11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新冠病毒等呼吸道病毒传播力强，减少亲密接触是有效防控手段。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保护个人和他人健康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呼吸道感染对个人健康造成威胁，减少亲密接触有助于降低传播风险。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通过减少亲密接触，促进个人卫生习惯养成，提高公众健康意识。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呼吸道感染是全球范围内的重要公共卫生问题，具有高发病率和死亡率。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91" r="2539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呼吸道感染的传播导致医疗资源紧张，影响社会经济发展。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对社会经济的影响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部分呼吸道感染可能导致长期健康问题，如肺功能受损、心肌炎等。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亲密接触与呼吸道感染关系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721" r="26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指人与人之间的近距离接触，包括握手、拥抱、亲吻等身体接触，以及共同用餐、共用生活用品等行为。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亲密接触定义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亲密接触不仅限于家庭成员之间，还包括同事、朋友、同学等社交圈内的接触。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亲密接触范围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亲密接触定义及范围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呼吸道感染者通过咳嗽、打喷嚏或谈话时产生的飞沫传播病毒或细菌，他人吸入后可能导致感染。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感染者触摸口、鼻、眼等部位后，再接触物体表面或他人，将病毒或细菌传播给他人。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在密闭、通风不良的环境下，病毒或细菌可在空气中长时间悬浮，他人吸入后可能导致感染。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亲密接触导致感染途径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026" r="60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334" r="24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儿童免疫系统发育不完善，抵抗力相对较弱，容易感染呼吸道病毒或细菌。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老年人免疫力逐渐下降，且多伴有慢性疾病，容易感染呼吸道病毒或细菌。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如糖尿病、心脏病等慢性病患者，由于身体状况不佳，容易感染呼吸道病毒或细菌。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与呼吸道感染者密切接触的人群，如家庭成员、医护人员等，感染风险较高。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密切接触者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减少亲密接触措施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在公共场所尽量与他人保持至少1米（约3英尺）的安全距离，以降低飞沫传播的风险。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避免握手和拥抱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在疫情期间，尽量避免握手、拥抱等身体接触，以减少病毒传播的可能性。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远程办公/学习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尽可能采用远程办公或学习方式，以减少通勤和人员聚集。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尽量避免前往拥挤的公共场所，如购物中心、电影院、餐厅等。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减少参加大型集会、庆典、宗教活动等，以降低感染风险。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限制参加大型活动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在公共场所尽量缩短停留时间，减少感染机会。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合理安排出行时间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避免公共场所聚集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6" r="1308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在公共场所和交通工具上佩戴口罩，以降低飞沫传播的风险。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尽量不要用手触摸眼睛、鼻子和嘴巴，以减少病毒进入体内的途径。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咳嗽或打喷嚏时用纸巾遮住口鼻，然后将纸巾丢进垃圾桶。如果没有纸巾，可以用弯曲的手肘遮挡。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使用个人防护用品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https://d.book118.com/887153133005006034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2024-09-07T17:08:04.322</cp:lastPrinted>
  <dcterms:created xsi:type="dcterms:W3CDTF">2024-09-07T09:08:04Z</dcterms:created>
  <dcterms:modified xsi:type="dcterms:W3CDTF">2024-09-07T09:08:06Z</dcterms:modified>
</cp:coreProperties>
</file>