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DB5BB-F85B-4BF4-9162-0DB59FAA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8E964-1CD4-4D90-9FDE-128C3828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7C000-F174-4690-98C7-5CADE076C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DCDBD-50E5-4D51-A24B-3E9DF5CE2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DAD8D-BC0E-4E19-824A-2B8E55C09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FD79AE-9CC9-4807-80A5-266738125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8B2B5-0AA9-4159-AB4F-753D83CA2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3E3EA-85B1-47C5-B27D-CE4C77E2D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0DE6A-07BF-407D-80EC-7FDC5383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22916-E983-4E92-AE20-2D7F12722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4D1B-0A48-4809-8731-06BA66A95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55106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液透析及护理PPT\n## 1.血液透析概述及其重要性\n### 1.1血液透析的定义与原理\n### 1.2血液透析的发展历史\n### 1.3血液透析在医学领域的应用\n## 2.血液透析的适应症与禁忌症\n### 2.1血液透析的适应症\n### 2.2血液透析的禁忌症\n### 2.3血液透析的评估与调整\n## 3.血液透析的设备与耗材\n### 3.1血液透析机的结构与功能\n### 3.2血液透析耗材的种类与选择\n### 3.3血液透析设备的维护与消毒\n## 4.血液透析的护理操作与技术\n### 4.1血液透析前的护理准备\n### 4.2血液透析过程中的监测与护理\n### 4.3血液透析后的护理措施\n## 5.血液透析患者的心理护理与关怀\n### 5.1血液透析患者的心理特点与需求\n### 5.2血液透析患者的心理护理策略\n### 5.3血液透析患者的心理关怀与支持\n## 6.血液透析患者的健康教育与健康促进\n### 6.1血液透析患者健康教育的内容与方法\n### 6.2血液透析患者的健康促进策略\n### 6.3血液透析患者的生活指导与建议\n## 7.血液透析的并发症预防与处理\n### 7.1血液透析并发症的预防措施\n### 7.2血液透析并发症的识别与处理\n### 7.3血液透析并发症的护理干预与管理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血液透析及护理PPT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血液透析概述及其重要性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血液透析是一种替代性治疗手段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用于清除体内多余的水分和有毒物质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通过模拟肾脏功能的原理进行治疗</a:t>
                </a:r>
                <a:endParaRPr/>
              </a:p>
            </p:txBody>
          </p:sp>
          <p:sp>
            <p:nvSpPr>
              <p:cNvPr id="27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血液透析的原理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半透膜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在体外通过弥散、对流和超滤等方式进行物质交换</a:t>
                </a:r>
                <a:endParaRPr/>
              </a:p>
            </p:txBody>
          </p:sp>
          <p:sp>
            <p:nvSpPr>
              <p:cNvPr id="27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血液透析的过程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将患者的血液引入透析机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经过净化处理后，将干净的血液输回患者体内</a:t>
                </a:r>
                <a:endParaRPr/>
              </a:p>
            </p:txBody>
          </p:sp>
          <p:sp>
            <p:nvSpPr>
              <p:cNvPr id="28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血液透析的发展历史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92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医生F.F.Brown首次提出血液透析的概念</a:t>
                </a:r>
                <a:endParaRPr/>
              </a:p>
            </p:txBody>
          </p:sp>
          <p:cxnSp>
            <p:nvCxnSpPr>
              <p:cNvPr id="29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7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20世纪40年代，美国医生W.J. Kolff成功研制出第一台血液透析机</a:t>
                </a:r>
                <a:endParaRPr/>
              </a:p>
            </p:txBody>
          </p:sp>
        </p:grpSp>
        <p:grpSp>
          <p:nvGrpSpPr>
            <p:cNvPr id="302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20世纪50年代，血液透析技术开始广泛应用于临床</a:t>
                </a:r>
                <a:endParaRPr/>
              </a:p>
            </p:txBody>
          </p:sp>
        </p:grpSp>
        <p:grpSp>
          <p:nvGrpSpPr>
            <p:cNvPr id="307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0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随着技术的不断发展，血液透析已成为治疗肾功能衰竭的重要手段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肾功能衰竭患者的治疗</a:t>
                </a:r>
                <a:endParaRPr/>
              </a:p>
            </p:txBody>
          </p:sp>
          <p:sp>
            <p:nvSpPr>
              <p:cNvPr id="3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临时或长期替代肾脏功能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延长患者生命，提高生活质量</a:t>
                </a:r>
                <a:endParaRPr/>
              </a:p>
            </p:txBody>
          </p:sp>
        </p:grpSp>
        <p:grpSp>
          <p:nvGrpSpPr>
            <p:cNvPr id="31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急性肾损伤的治疗</a:t>
                </a:r>
                <a:endParaRPr/>
              </a:p>
            </p:txBody>
          </p:sp>
          <p:sp>
            <p:nvSpPr>
              <p:cNvPr id="3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快速清除体内有毒物质，减轻肾脏损伤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有助于肾功能恢复</a:t>
                </a:r>
                <a:endParaRPr/>
              </a:p>
            </p:txBody>
          </p:sp>
        </p:grpSp>
        <p:grpSp>
          <p:nvGrpSpPr>
            <p:cNvPr id="32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某些疾病的治疗</a:t>
                </a:r>
                <a:endParaRPr/>
              </a:p>
            </p:txBody>
          </p:sp>
          <p:sp>
            <p:nvSpPr>
              <p:cNvPr id="32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如多发性骨髓瘤、重症肝病等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通过血液透析清除体内过多的有害物质，缓解病情</a:t>
                </a:r>
                <a:endParaRPr/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血液透析在医学领域的应用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血液透析的适应症与禁忌症</a:t>
            </a:r>
            <a:endParaRPr/>
          </a:p>
        </p:txBody>
      </p:sp>
      <p:sp>
        <p:nvSpPr>
          <p:cNvPr id="3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肾功能衰竭患者</a:t>
                </a:r>
                <a:endParaRPr/>
              </a:p>
            </p:txBody>
          </p:sp>
          <p:sp>
            <p:nvSpPr>
              <p:cNvPr id="3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急性肾损伤</a:t>
                </a:r>
                <a:endParaRPr/>
              </a:p>
            </p:txBody>
          </p:sp>
        </p:grpSp>
        <p:grpSp>
          <p:nvGrpSpPr>
            <p:cNvPr id="33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某些疾病的治疗</a:t>
                </a:r>
                <a:endParaRPr/>
              </a:p>
            </p:txBody>
          </p:sp>
          <p:sp>
            <p:nvSpPr>
              <p:cNvPr id="3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多发性骨髓瘤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重症肝病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急性中毒</a:t>
                </a:r>
                <a:endParaRPr/>
              </a:p>
            </p:txBody>
          </p:sp>
        </p:grpSp>
        <p:grpSp>
          <p:nvGrpSpPr>
            <p:cNvPr id="34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其他需要血液净化治疗的情况</a:t>
                </a:r>
                <a:endParaRPr/>
              </a:p>
            </p:txBody>
          </p:sp>
          <p:sp>
            <p:nvSpPr>
              <p:cNvPr id="3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严重的水肿、心力衰竭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严重的电解质紊乱</a:t>
                </a:r>
                <a:endParaRPr/>
              </a:p>
            </p:txBody>
          </p: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47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严重的心血管疾病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心力衰竭、严重心律失常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严重高血压</a:t>
                </a:r>
                <a:endParaRPr/>
              </a:p>
            </p:txBody>
          </p:sp>
          <p:pic>
            <p:nvPicPr>
              <p:cNvPr id="351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出血性疾病或凝血功能障碍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严重肝功能不全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严重血小板减少或凝血功能障碍</a:t>
                </a:r>
                <a:endParaRPr/>
              </a:p>
            </p:txBody>
          </p:sp>
          <p:pic>
            <p:nvPicPr>
              <p:cNvPr id="356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7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感染性疾病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局部或全身感染未控制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艾滋病、乙肝等传染病</a:t>
                </a:r>
                <a:endParaRPr/>
              </a:p>
            </p:txBody>
          </p:sp>
          <p:pic>
            <p:nvPicPr>
              <p:cNvPr id="361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2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63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其他不适合血液透析的情况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孕妇及哺乳期妇女</a:t>
                </a:r>
                <a:endParaRPr/>
              </a:p>
            </p:txBody>
          </p:sp>
          <p:pic>
            <p:nvPicPr>
              <p:cNvPr id="366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根据患者病情和治疗需求进行评估</a:t>
                </a:r>
                <a:endParaRPr/>
              </a:p>
            </p:txBody>
          </p:sp>
          <p:sp>
            <p:nvSpPr>
              <p:cNvPr id="3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水肿、心力衰竭等症状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电解质紊乱情况</a:t>
                </a:r>
                <a:endParaRPr/>
              </a:p>
            </p:txBody>
          </p:sp>
          <p:sp>
            <p:nvSpPr>
              <p:cNvPr id="3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根据评估结果调整透析方案</a:t>
                </a:r>
                <a:endParaRPr/>
              </a:p>
            </p:txBody>
          </p:sp>
          <p:sp>
            <p:nvSpPr>
              <p:cNvPr id="3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透析频率和时间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透析液浓度和流量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药物和营养治疗</a:t>
                </a:r>
                <a:endParaRPr/>
              </a:p>
            </p:txBody>
          </p:sp>
          <p:sp>
            <p:nvSpPr>
              <p:cNvPr id="3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血液透析的评估与调整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血液透析的设备与耗材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血液透析机的结构与功能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血液透析机的基本结构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血液循环系统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透析液循环系统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血液透析机的主要功能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控制透析过程中的参数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提供安全报警功能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血液透析耗材的种类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透析管路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针头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血液透析耗材的选择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根据患者病情和治疗需求选择合适的耗材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考虑耗材的生物相容性和安全性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考虑耗材的经济性和可用性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血液透析耗材的种类与选择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血液透析设备的维护与消毒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血液透析设备的维护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定期清洁和消毒设备表面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定期更换耗材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血液透析设备的消毒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环氧乙烷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或其他合适的消毒方法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遵循设备厂家提供的消毒指南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血液透析的护理操作与技术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6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6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6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血压、心率、呼吸等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水肿、心力衰竭等症状</a:t>
                </a:r>
                <a:endParaRPr/>
              </a:p>
            </p:txBody>
          </p:sp>
          <p:sp>
            <p:nvSpPr>
              <p:cNvPr id="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评估患者生命体征和病情</a:t>
                </a:r>
                <a:endParaRPr/>
              </a:p>
            </p:txBody>
          </p:sp>
        </p:grpSp>
        <p:grpSp>
          <p:nvGrpSpPr>
            <p:cNvPr id="6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透析器、透析管路、透析液等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针头、消毒用品等</a:t>
                </a:r>
                <a:endParaRPr/>
              </a:p>
            </p:txBody>
          </p:sp>
          <p:sp>
            <p:nvSpPr>
              <p:cNvPr id="6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准备透析用品和耗材</a:t>
                </a:r>
                <a:endParaRPr/>
              </a:p>
            </p:txBody>
          </p:sp>
          <p:sp>
            <p:nvSpPr>
              <p:cNvPr id="6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7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解释透析的目的和过程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缓解患者紧张和焦虑情绪</a:t>
                </a:r>
                <a:endParaRPr/>
              </a:p>
            </p:txBody>
          </p:sp>
          <p:sp>
            <p:nvSpPr>
              <p:cNvPr id="7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心理护理和宣教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血液透析前的护理准备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https://d.book118.com/887155106066006042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血液透析及护理PPT</vt:lpstr>
      <vt:lpstr>血液透析概述及其重要性</vt:lpstr>
      <vt:lpstr>PowerPoint Presentation</vt:lpstr>
      <vt:lpstr>PowerPoint Presentation</vt:lpstr>
      <vt:lpstr>PowerPoint Presentation</vt:lpstr>
      <vt:lpstr>血液透析的适应症与禁忌症</vt:lpstr>
      <vt:lpstr>PowerPoint Presentation</vt:lpstr>
      <vt:lpstr>PowerPoint Presentation</vt:lpstr>
      <vt:lpstr>PowerPoint Presentation</vt:lpstr>
      <vt:lpstr>血液透析的设备与耗材</vt:lpstr>
      <vt:lpstr>PowerPoint Presentation</vt:lpstr>
      <vt:lpstr>PowerPoint Presentation</vt:lpstr>
      <vt:lpstr>PowerPoint Presentation</vt:lpstr>
      <vt:lpstr>血液透析的护理操作与技术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2024-09-15T18:04:08.507</cp:lastPrinted>
  <dcterms:created xsi:type="dcterms:W3CDTF">2024-09-15T10:04:08Z</dcterms:created>
  <dcterms:modified xsi:type="dcterms:W3CDTF">2024-09-15T10:04:10Z</dcterms:modified>
</cp:coreProperties>
</file>