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E37B41-677A-45AA-9CD3-DF4C7570DF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A6E3E-50B0-4FC6-877B-57DBEBE9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2DFC2-1F57-4395-A64E-2023C00A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44ABB-446B-409A-A8E4-9D71E868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9C853-2013-40DF-9C0E-F8F904BE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89064-60BD-4BF5-8513-DEFCB3830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4A6F6-2D8A-402B-952E-32734878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5EDAD-7BC8-4673-B9A6-5F50229F3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6C411-5499-4600-BFE2-933499E0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3BBD2-8617-46FD-88A5-476E7DFB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BBC1-550E-4F41-9E84-622FADFC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CBF35-B1CA-4199-A7BD-AB02E8B6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C6DB515-324F-4C4A-B9C5-EA11C312B57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E12E9D5-D56D-46B0-90A8-E003359389D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5130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临终护理业务查房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临终护理业务查房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临终护理业务查房的实施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临终护理业务查房的困难与挑战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临终护理业务查房的技巧和方法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临终护理业务查房的评估和反馈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临终护理业务查房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什么是临终护理？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临终护理是指在病人生命接近结束时提供的全面护理服务，旨在缓解病人身心痛苦，提高其生活质量。临终护理包括疼痛管理、情绪支持、康复护理等方面。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关注疼痛和不适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进行症状控制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提供心理支持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帮助面对死亡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保证护理质量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确保最佳护理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临终护理的原则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尊重意愿和选择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保护隐私和尊严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5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8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临终护理的职责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临终护理医生应当定期查房，评估病人的情况并制定个性化的护理计划。护士应当负责实施护理计划，监测病人的症状变化，及时处理并报告医生。社会工作者应当提供心理支持和社会援助，帮助病人和家属处理临终期的各种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临终护理业务查房的实施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临终护理业务查房应当以病人为中心，尊重其意愿和需要，与病人建立信任和沟通。在查房过程中，应当注意细节，包括病人的表情、言语、体征等，及时记录并分析。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9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0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身体状况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包括各项指标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精神状态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情绪波动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意识状态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用药情况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查房的频率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临终护理业务查房的频率应当根据病人的病情和需求而定，一般每日至少查房一次，对需要特殊关注的病人应当增加查房频率。查房的时间应当灵活安排，避免给病人造成不必要的干扰和压力。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第三章 临终护理业务查房的困难与挑战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病人家属情绪不稳定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1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31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2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恐惧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愤怒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具备情绪管理能力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平和沟通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理解并支持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影响查房工作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需要专注应对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病人心理护理需求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在临终期，病人可能面临心理困扰。具备心理护理能力十分重要，与病人建立亲近关系，给予情感支持和安慰，帮助他们面对死亡。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心理护理关键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87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388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89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90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91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亲近沟通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面对死亡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安慰支持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技能需求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心理护理能力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简单陪伴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https://d.book118.com/887155130033006054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临终护理业务查房</vt:lpstr>
      <vt:lpstr>目录</vt:lpstr>
      <vt:lpstr>第1章 临终护理业务查房</vt:lpstr>
      <vt:lpstr>什么是临终护理？</vt:lpstr>
      <vt:lpstr>临终护理的原则</vt:lpstr>
      <vt:lpstr> </vt:lpstr>
      <vt:lpstr>第2章 临终护理业务查房的实施</vt:lpstr>
      <vt:lpstr> </vt:lpstr>
      <vt:lpstr>查房的内容</vt:lpstr>
      <vt:lpstr>查房的频率</vt:lpstr>
      <vt:lpstr>第三章 临终护理业务查房的困难与挑战</vt:lpstr>
      <vt:lpstr>病人家属情绪不稳定</vt:lpstr>
      <vt:lpstr> </vt:lpstr>
      <vt:lpstr>心理护理关键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2024-09-28T10:12:08.294</cp:lastPrinted>
  <dcterms:created xsi:type="dcterms:W3CDTF">2024-09-28T02:12:08Z</dcterms:created>
  <dcterms:modified xsi:type="dcterms:W3CDTF">2024-09-28T02:12:10Z</dcterms:modified>
</cp:coreProperties>
</file>