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268779-871E-4428-912F-57BA65027C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D18EEC-AA0C-47B9-A6AB-432AC5022E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657554-2C83-41FF-8062-A91D5FF7BD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05C41C-5FBD-407A-AECD-3EF19AA9A5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B53FD2D-6F79-4055-B0E1-5505ECD22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7451C3-4988-486D-B7DB-B49CB43124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D7C3AA1-4393-49D5-9404-41AD51D9A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C1FD9A-D77B-4C0D-8D7B-948F4C0C46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807747-8B73-4161-ACBE-85D06F1866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4F1AD1-0BF1-4CBB-AC0B-9E52C50738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D4A84F-8792-4B3B-AE36-683008AC7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Relationship Id="rId6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87156105050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金融投资中的市场波动风险防范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2024-01-13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市场波动风险概述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识别与评估市场波动风险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应对策略制定与实施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监控与调整风险防范方案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投资者教育与心理辅导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监管机构角色及政策建议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市场波动风险概述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0539" r="3053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4452" r="2445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市场波动风险是指由于市场价格变动导致投资资产价值波动的风险。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具有客观性、不确定性、可测性、相对性、共生性。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695" r="1569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4990" r="14990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0241" r="10241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8790" r="1879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波动原因及影响因素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包括经济增长、通货膨胀、利率、汇率等宏观经济指标的变化。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政治事件、政策变化等因素也可能对市场价格产生影响。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市场供求关系的变化是导致市场价格波动的基本因素。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投资者的心理预期对市场价格波动也有一定的影响。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宏观经济因素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政治因素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市场供求关系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投资者心理预期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4950" b="149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001" b="50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风险等级划分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低度风险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价格波动幅度较小，对投资资产价值影响有限。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中度风险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价格波动幅度适中，对投资资产价值有一定影响。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高度风险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价格波动幅度大，对投资资产价值影响显著。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识别与评估市场波动风险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收集包括股票价格、指数、交易量、财务数据等在内的多维度的金融市场数据。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数据清洗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292" r="14292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数据整合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对数据进行清洗和处理，消除异常值、缺失值和重复值，保证数据质量。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将不同来源的数据进行整合，形成统一的数据格式和数据库，方便后续分析。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数据收集与整理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基于人工智能和机器学习的风险识别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利用人工智能和机器学习技术，对市场数据进行深度挖掘和学习，发现隐藏在数据中的风险模式和规律。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基于历史数据的统计分析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通过对历史数据的统计分析，识别出价格波动中的趋势和周期性规律，进而判断市场波动风险的大小。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基于市场信息的实时监测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实时监测市场动态和新闻事件，及时捕捉可能对市场价格产生重大影响的信息，识别潜在的市场波动风险。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风险识别方法论述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705128" y="1258733"/>
            <a:ext cx="5140490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使用Value at Risk（VaR）模型来量化市场波动风险的大小，该模型可以计算出在一定置信水平下，投资组合在未来特定时间内的最大可能损失。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VaR模型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通过对投资组合进行压力测试，模拟极端市场情况下的表现，评估投资组合在极端情况下的风险承受能力和损失情况。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压力测试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通过敏感性分析，研究投资组合中各个资产对市场波动的敏感程度，进而评估整个投资组合的市场波动风险。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敏感性分析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风险评估模型构建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应对策略制定与实施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多元化投资组合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通过分散投资，降低单一资产的风险，提高整体投资组合的稳定性。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风险对冲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运用衍生工具如期权、期货等，对投资组合中的风险进行对冲，减少潜在损失。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趋势跟踪策略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根据市场趋势调整投资组合，顺应市场变化，降低逆势操作的风险。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规避策略设计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设定合理的止损点，在价格波动触及止损点时自动平仓，限制损失扩大。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50" r="1665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4624" r="1462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止损机制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根据风险承受能力和市场情况，合理分配资金，控制仓位大小，降低风险敞口。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仓位管理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建立实时风险监控和预警系统，及时发现潜在风险，采取应对措施。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风险预警系统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减轻措施部署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https://d.book118.com/887156105050006034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2024-09-08T04:35:35.721</cp:lastPrinted>
  <dcterms:created xsi:type="dcterms:W3CDTF">2024-09-07T20:35:35Z</dcterms:created>
  <dcterms:modified xsi:type="dcterms:W3CDTF">2024-09-07T20:35:37Z</dcterms:modified>
</cp:coreProperties>
</file>